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64" autoAdjust="0"/>
  </p:normalViewPr>
  <p:slideViewPr>
    <p:cSldViewPr snapToGrid="0">
      <p:cViewPr>
        <p:scale>
          <a:sx n="114" d="100"/>
          <a:sy n="114" d="100"/>
        </p:scale>
        <p:origin x="-42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#1" loCatId="hierarchy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#1"/>
    <dgm:cxn modelId="{BBFAA4F3-5696-429F-859A-BD5DDA22E2E3}" type="presOf" srcId="{B948E1E1-C516-4317-ACF7-2CB02EA54CE2}" destId="{ABB936A7-76BC-4EAF-BC77-1F9B256CB369}" srcOrd="0" destOrd="0" presId="urn:microsoft.com/office/officeart/2005/8/layout/hierarchy2#1"/>
    <dgm:cxn modelId="{195EE6F0-F7C9-4818-8F94-B1B9250B0CDE}" type="presOf" srcId="{68F43ED9-5B1A-4C5E-80D1-6D584B90AE05}" destId="{CED97FE7-2414-454E-8ACF-457884326C7E}" srcOrd="0" destOrd="0" presId="urn:microsoft.com/office/officeart/2005/8/layout/hierarchy2#1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#1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#1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#1"/>
    <dgm:cxn modelId="{217A546A-F35F-4B49-83D2-FBDEDC9BD2BD}" type="presOf" srcId="{02AB72EC-2130-4E88-909C-1BD939E72695}" destId="{BF097015-9911-4BC5-AB78-24921C845CE5}" srcOrd="1" destOrd="0" presId="urn:microsoft.com/office/officeart/2005/8/layout/hierarchy2#1"/>
    <dgm:cxn modelId="{E62D0CB5-9DCC-498B-95A8-48463148B514}" type="presOf" srcId="{1D41904C-0204-4347-9207-F8D2B2447CEA}" destId="{64B84292-4E59-45ED-882C-1896324085AD}" srcOrd="0" destOrd="0" presId="urn:microsoft.com/office/officeart/2005/8/layout/hierarchy2#1"/>
    <dgm:cxn modelId="{63C53824-2B9E-4CF5-8255-B1366839380F}" type="presOf" srcId="{02AB72EC-2130-4E88-909C-1BD939E72695}" destId="{8EDBEAB9-4869-48AC-BF3F-CD66020464C8}" srcOrd="0" destOrd="0" presId="urn:microsoft.com/office/officeart/2005/8/layout/hierarchy2#1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#1"/>
    <dgm:cxn modelId="{5AF04794-1B52-4A99-A1A7-23B65610B2EB}" type="presOf" srcId="{AC8F3683-1E53-454A-8A13-5490553110B0}" destId="{CFC9F212-0618-4EA6-9AD4-DB5D51E56CF7}" srcOrd="0" destOrd="0" presId="urn:microsoft.com/office/officeart/2005/8/layout/hierarchy2#1"/>
    <dgm:cxn modelId="{3EE4BC2F-3560-4F1F-B9AF-6CA8A1EB4D99}" type="presOf" srcId="{C447D573-8533-47E7-A54B-6E534BB392DA}" destId="{A6AD5D28-13C2-4C61-B69E-957127C0C2C2}" srcOrd="0" destOrd="0" presId="urn:microsoft.com/office/officeart/2005/8/layout/hierarchy2#1"/>
    <dgm:cxn modelId="{BEC323E0-394C-4AE5-9BCF-CC4771F73627}" type="presOf" srcId="{CF35B6DF-71F4-44F5-8398-6F222709C4BE}" destId="{FAE274D9-F0D7-495C-8B0C-EC8E2EB5264E}" srcOrd="0" destOrd="0" presId="urn:microsoft.com/office/officeart/2005/8/layout/hierarchy2#1"/>
    <dgm:cxn modelId="{EECFE6F2-270D-4EAE-BEDB-57D4D7CD9449}" type="presOf" srcId="{B65D78A4-0748-42A6-A80A-477483AB9062}" destId="{F3E62EBC-C96A-468A-88EF-FB120345BDC7}" srcOrd="1" destOrd="0" presId="urn:microsoft.com/office/officeart/2005/8/layout/hierarchy2#1"/>
    <dgm:cxn modelId="{217C944C-002A-43C7-9223-09E450AB241F}" type="presOf" srcId="{B65D78A4-0748-42A6-A80A-477483AB9062}" destId="{076866B8-8C0E-4C0F-B5B7-9A34A27E2322}" srcOrd="0" destOrd="0" presId="urn:microsoft.com/office/officeart/2005/8/layout/hierarchy2#1"/>
    <dgm:cxn modelId="{E07785F1-1160-45D7-8767-0CBDB39DBA93}" type="presOf" srcId="{3744B027-51CC-40FF-B874-084CD55F7FB1}" destId="{02856176-468B-4079-B04D-D714CD10E310}" srcOrd="1" destOrd="0" presId="urn:microsoft.com/office/officeart/2005/8/layout/hierarchy2#1"/>
    <dgm:cxn modelId="{1F6BF460-ADD7-4528-ABB1-3CDB09A42D4A}" type="presOf" srcId="{FEF46B1F-A49D-496E-8A59-9100D4AD8237}" destId="{2B1FA5C2-CB5A-45BD-8402-DCB8A2099FC3}" srcOrd="1" destOrd="0" presId="urn:microsoft.com/office/officeart/2005/8/layout/hierarchy2#1"/>
    <dgm:cxn modelId="{A1481230-6255-40CF-A5F6-895F02B1115C}" type="presParOf" srcId="{D9D264E6-F1FA-4EE4-99EE-EE016FE766E6}" destId="{053DB141-AFDA-4B3F-8571-C7A918345C0D}" srcOrd="0" destOrd="0" presId="urn:microsoft.com/office/officeart/2005/8/layout/hierarchy2#1"/>
    <dgm:cxn modelId="{36045A04-0B90-498F-9C3F-71D6658341CA}" type="presParOf" srcId="{053DB141-AFDA-4B3F-8571-C7A918345C0D}" destId="{ABB936A7-76BC-4EAF-BC77-1F9B256CB369}" srcOrd="0" destOrd="0" presId="urn:microsoft.com/office/officeart/2005/8/layout/hierarchy2#1"/>
    <dgm:cxn modelId="{F4772828-4A65-4042-A2DE-C132B598126A}" type="presParOf" srcId="{053DB141-AFDA-4B3F-8571-C7A918345C0D}" destId="{0853222E-993C-48EC-8D30-6BB13A716C73}" srcOrd="1" destOrd="0" presId="urn:microsoft.com/office/officeart/2005/8/layout/hierarchy2#1"/>
    <dgm:cxn modelId="{A1D5DE70-179B-428B-B073-C03D80476018}" type="presParOf" srcId="{0853222E-993C-48EC-8D30-6BB13A716C73}" destId="{B40CACAF-5D02-4E42-9A00-2107B9771FFD}" srcOrd="0" destOrd="0" presId="urn:microsoft.com/office/officeart/2005/8/layout/hierarchy2#1"/>
    <dgm:cxn modelId="{04F098B8-0F03-420B-BF93-19AF1298482B}" type="presParOf" srcId="{B40CACAF-5D02-4E42-9A00-2107B9771FFD}" destId="{2B1FA5C2-CB5A-45BD-8402-DCB8A2099FC3}" srcOrd="0" destOrd="0" presId="urn:microsoft.com/office/officeart/2005/8/layout/hierarchy2#1"/>
    <dgm:cxn modelId="{810C4A77-B309-44FA-ADDC-8457BEE7D695}" type="presParOf" srcId="{0853222E-993C-48EC-8D30-6BB13A716C73}" destId="{55F3B912-2E80-4692-9B33-527D985ACADD}" srcOrd="1" destOrd="0" presId="urn:microsoft.com/office/officeart/2005/8/layout/hierarchy2#1"/>
    <dgm:cxn modelId="{D964DE73-585F-403E-BFC8-CD8C4765A9F2}" type="presParOf" srcId="{55F3B912-2E80-4692-9B33-527D985ACADD}" destId="{CFC9F212-0618-4EA6-9AD4-DB5D51E56CF7}" srcOrd="0" destOrd="0" presId="urn:microsoft.com/office/officeart/2005/8/layout/hierarchy2#1"/>
    <dgm:cxn modelId="{8B72AC48-02B0-4540-9B09-F71593672EB2}" type="presParOf" srcId="{55F3B912-2E80-4692-9B33-527D985ACADD}" destId="{A864ECEB-F25E-4573-A1B2-066EF77F8F65}" srcOrd="1" destOrd="0" presId="urn:microsoft.com/office/officeart/2005/8/layout/hierarchy2#1"/>
    <dgm:cxn modelId="{96084B1F-B82E-4B29-98FE-AB61D1192E0B}" type="presParOf" srcId="{A864ECEB-F25E-4573-A1B2-066EF77F8F65}" destId="{076866B8-8C0E-4C0F-B5B7-9A34A27E2322}" srcOrd="0" destOrd="0" presId="urn:microsoft.com/office/officeart/2005/8/layout/hierarchy2#1"/>
    <dgm:cxn modelId="{3EFD80B5-1447-4470-BBD9-74DFFA801524}" type="presParOf" srcId="{076866B8-8C0E-4C0F-B5B7-9A34A27E2322}" destId="{F3E62EBC-C96A-468A-88EF-FB120345BDC7}" srcOrd="0" destOrd="0" presId="urn:microsoft.com/office/officeart/2005/8/layout/hierarchy2#1"/>
    <dgm:cxn modelId="{15B8F09B-6DEB-4170-9FA1-14B0B4451B8A}" type="presParOf" srcId="{A864ECEB-F25E-4573-A1B2-066EF77F8F65}" destId="{8B8EDA40-7AAC-487D-AEF8-C630550152E1}" srcOrd="1" destOrd="0" presId="urn:microsoft.com/office/officeart/2005/8/layout/hierarchy2#1"/>
    <dgm:cxn modelId="{0A5E826F-96BD-40FD-B4BC-0DD25810F8AA}" type="presParOf" srcId="{8B8EDA40-7AAC-487D-AEF8-C630550152E1}" destId="{FAE274D9-F0D7-495C-8B0C-EC8E2EB5264E}" srcOrd="0" destOrd="0" presId="urn:microsoft.com/office/officeart/2005/8/layout/hierarchy2#1"/>
    <dgm:cxn modelId="{32741DAA-7D2F-4C9A-86CA-06EB44E3CFD2}" type="presParOf" srcId="{8B8EDA40-7AAC-487D-AEF8-C630550152E1}" destId="{DB94D4A9-E31F-444B-8FFD-37A0B17149CB}" srcOrd="1" destOrd="0" presId="urn:microsoft.com/office/officeart/2005/8/layout/hierarchy2#1"/>
    <dgm:cxn modelId="{81AE4EB4-93B9-4A78-A9F7-4A47EB07D8ED}" type="presParOf" srcId="{0853222E-993C-48EC-8D30-6BB13A716C73}" destId="{D15441CE-FF78-46FF-9AC2-0003898D3D44}" srcOrd="2" destOrd="0" presId="urn:microsoft.com/office/officeart/2005/8/layout/hierarchy2#1"/>
    <dgm:cxn modelId="{8C5CC846-999E-4120-876D-C627712C18FD}" type="presParOf" srcId="{D15441CE-FF78-46FF-9AC2-0003898D3D44}" destId="{02856176-468B-4079-B04D-D714CD10E310}" srcOrd="0" destOrd="0" presId="urn:microsoft.com/office/officeart/2005/8/layout/hierarchy2#1"/>
    <dgm:cxn modelId="{0D8485DA-EAF1-44AD-BD45-1FA047209447}" type="presParOf" srcId="{0853222E-993C-48EC-8D30-6BB13A716C73}" destId="{97E5267E-AFF8-43CD-BA64-DEE3525A789B}" srcOrd="3" destOrd="0" presId="urn:microsoft.com/office/officeart/2005/8/layout/hierarchy2#1"/>
    <dgm:cxn modelId="{58D4D6F6-A936-4253-A262-608D9A6DFD5F}" type="presParOf" srcId="{97E5267E-AFF8-43CD-BA64-DEE3525A789B}" destId="{CED97FE7-2414-454E-8ACF-457884326C7E}" srcOrd="0" destOrd="0" presId="urn:microsoft.com/office/officeart/2005/8/layout/hierarchy2#1"/>
    <dgm:cxn modelId="{4727F4B5-5B05-4801-A763-B822FF0B8EF7}" type="presParOf" srcId="{97E5267E-AFF8-43CD-BA64-DEE3525A789B}" destId="{36287ED0-4549-43FC-BB9F-E4E259DA4C96}" srcOrd="1" destOrd="0" presId="urn:microsoft.com/office/officeart/2005/8/layout/hierarchy2#1"/>
    <dgm:cxn modelId="{715A2E22-3CFD-42DE-AB5E-2F01E5507E18}" type="presParOf" srcId="{36287ED0-4549-43FC-BB9F-E4E259DA4C96}" destId="{64B84292-4E59-45ED-882C-1896324085AD}" srcOrd="0" destOrd="0" presId="urn:microsoft.com/office/officeart/2005/8/layout/hierarchy2#1"/>
    <dgm:cxn modelId="{FAA57C99-61EF-4224-82B6-4524F673B9AA}" type="presParOf" srcId="{64B84292-4E59-45ED-882C-1896324085AD}" destId="{F69A07A1-3F84-4819-9F81-F29B30AFE43B}" srcOrd="0" destOrd="0" presId="urn:microsoft.com/office/officeart/2005/8/layout/hierarchy2#1"/>
    <dgm:cxn modelId="{DBB5171A-C1CC-415A-A376-8CAC7647F8B3}" type="presParOf" srcId="{36287ED0-4549-43FC-BB9F-E4E259DA4C96}" destId="{29E59516-8902-4C51-A80A-74218AD7FA8E}" srcOrd="1" destOrd="0" presId="urn:microsoft.com/office/officeart/2005/8/layout/hierarchy2#1"/>
    <dgm:cxn modelId="{9C2DE7A5-9B0F-449E-9B74-B9EA020ED2FF}" type="presParOf" srcId="{29E59516-8902-4C51-A80A-74218AD7FA8E}" destId="{A6AD5D28-13C2-4C61-B69E-957127C0C2C2}" srcOrd="0" destOrd="0" presId="urn:microsoft.com/office/officeart/2005/8/layout/hierarchy2#1"/>
    <dgm:cxn modelId="{B8DD0A1A-0248-45E8-A4BA-ADE7B0429D71}" type="presParOf" srcId="{29E59516-8902-4C51-A80A-74218AD7FA8E}" destId="{FEA6F7CF-F5F8-4032-9ADE-0BDB81A9624F}" srcOrd="1" destOrd="0" presId="urn:microsoft.com/office/officeart/2005/8/layout/hierarchy2#1"/>
    <dgm:cxn modelId="{06489C47-8D90-4494-8E3A-A5C85B49A499}" type="presParOf" srcId="{36287ED0-4549-43FC-BB9F-E4E259DA4C96}" destId="{8EDBEAB9-4869-48AC-BF3F-CD66020464C8}" srcOrd="2" destOrd="0" presId="urn:microsoft.com/office/officeart/2005/8/layout/hierarchy2#1"/>
    <dgm:cxn modelId="{5B15DB01-6495-40D0-8E8C-C01FE8E885A2}" type="presParOf" srcId="{8EDBEAB9-4869-48AC-BF3F-CD66020464C8}" destId="{BF097015-9911-4BC5-AB78-24921C845CE5}" srcOrd="0" destOrd="0" presId="urn:microsoft.com/office/officeart/2005/8/layout/hierarchy2#1"/>
    <dgm:cxn modelId="{411B059E-3803-45C3-9003-6F5737A76559}" type="presParOf" srcId="{36287ED0-4549-43FC-BB9F-E4E259DA4C96}" destId="{AD1B4BEE-91E5-4ED0-B4F4-12D6A3B229E6}" srcOrd="3" destOrd="0" presId="urn:microsoft.com/office/officeart/2005/8/layout/hierarchy2#1"/>
    <dgm:cxn modelId="{879E1E80-D56B-4C0D-A98D-9115EDB6F5CE}" type="presParOf" srcId="{AD1B4BEE-91E5-4ED0-B4F4-12D6A3B229E6}" destId="{14C71B0E-2B3D-46F9-BEDA-23501E5F81B0}" srcOrd="0" destOrd="0" presId="urn:microsoft.com/office/officeart/2005/8/layout/hierarchy2#1"/>
    <dgm:cxn modelId="{83EC15F9-C904-4838-82C7-7825FC3548CD}" type="presParOf" srcId="{AD1B4BEE-91E5-4ED0-B4F4-12D6A3B229E6}" destId="{EBF85C01-AA80-4802-9BBC-2BB5D9520753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Çamlıdere Çok Programlı Anadolu 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/>
            <a:t>https://camlidereckpl.meb.k12.tr/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/>
            <a:t>E posta adresinizi yazınız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ECA01C18-C77A-4455-B375-D7FEDB1EAEBB}">
      <dgm:prSet/>
      <dgm:spPr/>
      <dgm:t>
        <a:bodyPr/>
        <a:lstStyle/>
        <a:p>
          <a:r>
            <a:rPr lang="tr-TR" b="1" dirty="0"/>
            <a:t>Varsa linkinizi yazınız</a:t>
          </a:r>
          <a:endParaRPr lang="en-US" dirty="0"/>
        </a:p>
      </dgm:t>
    </dgm:pt>
    <dgm:pt modelId="{D5666C04-0E1B-430E-B887-5C5F3D1FC396}" type="parTrans" cxnId="{2C257899-9FD4-4984-A621-F626A756E810}">
      <dgm:prSet/>
      <dgm:spPr/>
      <dgm:t>
        <a:bodyPr/>
        <a:lstStyle/>
        <a:p>
          <a:endParaRPr lang="en-US"/>
        </a:p>
      </dgm:t>
    </dgm:pt>
    <dgm:pt modelId="{730D5D8F-892A-4BBA-B397-B1F618AF65F3}" type="sibTrans" cxnId="{2C257899-9FD4-4984-A621-F626A756E810}">
      <dgm:prSet/>
      <dgm:spPr/>
      <dgm:t>
        <a:bodyPr/>
        <a:lstStyle/>
        <a:p>
          <a:endParaRPr lang="en-US"/>
        </a:p>
      </dgm:t>
    </dgm:pt>
    <dgm:pt modelId="{176FEFAF-1420-4C92-AAA3-CF084CC35BF7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F31E8B10-64FA-4B29-A227-96E4CBFF2A89}" type="parTrans" cxnId="{D9E6C113-F6C8-4CEF-9091-9FBFDA126770}">
      <dgm:prSet/>
      <dgm:spPr/>
      <dgm:t>
        <a:bodyPr/>
        <a:lstStyle/>
        <a:p>
          <a:endParaRPr lang="en-US"/>
        </a:p>
      </dgm:t>
    </dgm:pt>
    <dgm:pt modelId="{E5D3EC16-1368-408B-8A3A-C3344877E33A}" type="sibTrans" cxnId="{D9E6C113-F6C8-4CEF-9091-9FBFDA126770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/>
            <a:t>0414</a:t>
          </a:r>
          <a:r>
            <a:rPr lang="en-US" b="1" dirty="0"/>
            <a:t> -	</a:t>
          </a:r>
          <a:r>
            <a:rPr lang="tr-TR" b="1" dirty="0" smtClean="0"/>
            <a:t> 255 82 14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B3BF47-6CBC-4AE5-81F0-7A497303DDD9}" type="presOf" srcId="{B1957D3F-CE8D-488C-945C-B515FEE3F19B}" destId="{FD82C84E-127C-48BE-A500-73818725261C}" srcOrd="0" destOrd="0" presId="urn:microsoft.com/office/officeart/2005/8/layout/list1#1"/>
    <dgm:cxn modelId="{39AC4BDF-4AE7-4C03-8A9C-42259C272684}" type="presOf" srcId="{ECA01C18-C77A-4455-B375-D7FEDB1EAEBB}" destId="{E4B50FCE-E66E-4BBD-9A6D-139F0470D45E}" srcOrd="0" destOrd="2" presId="urn:microsoft.com/office/officeart/2005/8/layout/list1#1"/>
    <dgm:cxn modelId="{87D25CAB-F194-4B77-BEEC-CD32D383B685}" type="presOf" srcId="{3678681D-C5C8-4815-BE2A-6FD91EB59076}" destId="{4DFB1C41-D5D5-49BA-B7EF-92FAC3C6623A}" srcOrd="0" destOrd="0" presId="urn:microsoft.com/office/officeart/2005/8/layout/list1#1"/>
    <dgm:cxn modelId="{D7BCF502-B6B2-4C7A-8B6B-804560A76A39}" type="presOf" srcId="{5E3AB1BC-5E8C-47B0-AD20-A35EDE553036}" destId="{E4B50FCE-E66E-4BBD-9A6D-139F0470D45E}" srcOrd="0" destOrd="0" presId="urn:microsoft.com/office/officeart/2005/8/layout/list1#1"/>
    <dgm:cxn modelId="{2C257899-9FD4-4984-A621-F626A756E810}" srcId="{3678681D-C5C8-4815-BE2A-6FD91EB59076}" destId="{ECA01C18-C77A-4455-B375-D7FEDB1EAEBB}" srcOrd="2" destOrd="0" parTransId="{D5666C04-0E1B-430E-B887-5C5F3D1FC396}" sibTransId="{730D5D8F-892A-4BBA-B397-B1F618AF65F3}"/>
    <dgm:cxn modelId="{8F67C81D-4D8F-418D-BE59-684404FE574A}" type="presOf" srcId="{4C1B1573-9587-4241-9366-D7B3FA04F1FD}" destId="{E4B50FCE-E66E-4BBD-9A6D-139F0470D45E}" srcOrd="0" destOrd="1" presId="urn:microsoft.com/office/officeart/2005/8/layout/list1#1"/>
    <dgm:cxn modelId="{DB422CD8-5D94-46D4-B128-585E7D069464}" type="presOf" srcId="{342C7784-93A1-4412-A7BC-A8D18F4D0C55}" destId="{E4B50FCE-E66E-4BBD-9A6D-139F0470D45E}" srcOrd="0" destOrd="4" presId="urn:microsoft.com/office/officeart/2005/8/layout/list1#1"/>
    <dgm:cxn modelId="{CED0FD60-0E16-48C4-8147-01E5A7FF85D8}" type="presOf" srcId="{3678681D-C5C8-4815-BE2A-6FD91EB59076}" destId="{CD6D768A-CFC7-4832-915E-F73C2B73B0F2}" srcOrd="1" destOrd="0" presId="urn:microsoft.com/office/officeart/2005/8/layout/list1#1"/>
    <dgm:cxn modelId="{A8E8A249-ECF0-407A-8F66-AEA11E76C300}" type="presOf" srcId="{176FEFAF-1420-4C92-AAA3-CF084CC35BF7}" destId="{E4B50FCE-E66E-4BBD-9A6D-139F0470D45E}" srcOrd="0" destOrd="3" presId="urn:microsoft.com/office/officeart/2005/8/layout/list1#1"/>
    <dgm:cxn modelId="{D9E6C113-F6C8-4CEF-9091-9FBFDA126770}" srcId="{3678681D-C5C8-4815-BE2A-6FD91EB59076}" destId="{176FEFAF-1420-4C92-AAA3-CF084CC35BF7}" srcOrd="3" destOrd="0" parTransId="{F31E8B10-64FA-4B29-A227-96E4CBFF2A89}" sibTransId="{E5D3EC16-1368-408B-8A3A-C3344877E33A}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9805A88F-7DA5-4299-858F-25F822524C7A}" srcId="{3678681D-C5C8-4815-BE2A-6FD91EB59076}" destId="{342C7784-93A1-4412-A7BC-A8D18F4D0C55}" srcOrd="4" destOrd="0" parTransId="{C9937578-5122-447E-A393-DAD922EAF500}" sibTransId="{39276FE4-4C05-430A-99C8-09F964F0BA02}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94915E79-4E4A-4924-A025-EE85AABB496E}" type="presParOf" srcId="{FD82C84E-127C-48BE-A500-73818725261C}" destId="{9F3F386F-56F6-46C6-94EE-040AA51687A7}" srcOrd="0" destOrd="0" presId="urn:microsoft.com/office/officeart/2005/8/layout/list1#1"/>
    <dgm:cxn modelId="{E0D7C99D-5EE8-47D2-A5E6-00C45FD0ABAD}" type="presParOf" srcId="{9F3F386F-56F6-46C6-94EE-040AA51687A7}" destId="{4DFB1C41-D5D5-49BA-B7EF-92FAC3C6623A}" srcOrd="0" destOrd="0" presId="urn:microsoft.com/office/officeart/2005/8/layout/list1#1"/>
    <dgm:cxn modelId="{D0AD6891-8CF2-4488-8226-9F4920BCA084}" type="presParOf" srcId="{9F3F386F-56F6-46C6-94EE-040AA51687A7}" destId="{CD6D768A-CFC7-4832-915E-F73C2B73B0F2}" srcOrd="1" destOrd="0" presId="urn:microsoft.com/office/officeart/2005/8/layout/list1#1"/>
    <dgm:cxn modelId="{B6E7C149-8DC6-40ED-8774-0161695DD346}" type="presParOf" srcId="{FD82C84E-127C-48BE-A500-73818725261C}" destId="{ED247D72-C5F9-4214-887F-42E2A35EADE8}" srcOrd="1" destOrd="0" presId="urn:microsoft.com/office/officeart/2005/8/layout/list1#1"/>
    <dgm:cxn modelId="{523A7860-B912-4CE0-B911-461BA433CB4D}" type="presParOf" srcId="{FD82C84E-127C-48BE-A500-73818725261C}" destId="{E4B50FCE-E66E-4BBD-9A6D-139F0470D45E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847677"/>
          <a:ext cx="5325141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416560" rIns="5145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https://camlidereckpl.meb.k12.tr/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/>
            <a:t>E posta adresinizi yazınız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/>
            <a:t>Varsa linkinizi yazınız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/>
            <a:t>Varsa linkinizi yazınız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/>
            <a:t>0414</a:t>
          </a:r>
          <a:r>
            <a:rPr lang="en-US" sz="2000" b="1" kern="1200" dirty="0"/>
            <a:t> -	</a:t>
          </a:r>
          <a:r>
            <a:rPr lang="tr-TR" sz="2000" b="1" kern="1200" dirty="0" smtClean="0"/>
            <a:t> 255 82 14</a:t>
          </a:r>
          <a:endParaRPr lang="en-US" sz="2000" kern="1200" dirty="0"/>
        </a:p>
      </dsp:txBody>
      <dsp:txXfrm>
        <a:off x="0" y="847677"/>
        <a:ext cx="5325141" cy="2142000"/>
      </dsp:txXfrm>
    </dsp:sp>
    <dsp:sp modelId="{CD6D768A-CFC7-4832-915E-F73C2B73B0F2}">
      <dsp:nvSpPr>
        <dsp:cNvPr id="0" name=""/>
        <dsp:cNvSpPr/>
      </dsp:nvSpPr>
      <dsp:spPr>
        <a:xfrm>
          <a:off x="331462" y="552477"/>
          <a:ext cx="4640472" cy="5904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Çamlıdere Çok Programlı Anadolu Lisesi</a:t>
          </a:r>
          <a:endParaRPr lang="en-US" sz="2000" kern="1200" dirty="0"/>
        </a:p>
      </dsp:txBody>
      <dsp:txXfrm>
        <a:off x="360283" y="581298"/>
        <a:ext cx="458283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35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3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/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/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-1" fmla="*/ 119812 w 3514408"/>
              <a:gd name="connsiteY0-2" fmla="*/ 0 h 6440292"/>
              <a:gd name="connsiteX1-3" fmla="*/ 3514408 w 3514408"/>
              <a:gd name="connsiteY1-4" fmla="*/ 11 h 6440292"/>
              <a:gd name="connsiteX2-5" fmla="*/ 3514408 w 3514408"/>
              <a:gd name="connsiteY2-6" fmla="*/ 6440292 h 6440292"/>
              <a:gd name="connsiteX3-7" fmla="*/ 0 w 3514408"/>
              <a:gd name="connsiteY3-8" fmla="*/ 6440292 h 6440292"/>
              <a:gd name="connsiteX4-9" fmla="*/ 119812 w 3514408"/>
              <a:gd name="connsiteY4-10" fmla="*/ 0 h 6440292"/>
              <a:gd name="connsiteX0-11" fmla="*/ 0 w 3394596"/>
              <a:gd name="connsiteY0-12" fmla="*/ 0 h 6440292"/>
              <a:gd name="connsiteX1-13" fmla="*/ 3394596 w 3394596"/>
              <a:gd name="connsiteY1-14" fmla="*/ 11 h 6440292"/>
              <a:gd name="connsiteX2-15" fmla="*/ 3394596 w 3394596"/>
              <a:gd name="connsiteY2-16" fmla="*/ 6440292 h 6440292"/>
              <a:gd name="connsiteX3-17" fmla="*/ 12075 w 3394596"/>
              <a:gd name="connsiteY3-18" fmla="*/ 6013535 h 6440292"/>
              <a:gd name="connsiteX4-19" fmla="*/ 0 w 3394596"/>
              <a:gd name="connsiteY4-20" fmla="*/ 0 h 6440292"/>
              <a:gd name="connsiteX0-21" fmla="*/ 0 w 3394596"/>
              <a:gd name="connsiteY0-22" fmla="*/ 0 h 6032397"/>
              <a:gd name="connsiteX1-23" fmla="*/ 3394596 w 3394596"/>
              <a:gd name="connsiteY1-24" fmla="*/ 11 h 6032397"/>
              <a:gd name="connsiteX2-25" fmla="*/ 3364941 w 3394596"/>
              <a:gd name="connsiteY2-26" fmla="*/ 6032397 h 6032397"/>
              <a:gd name="connsiteX3-27" fmla="*/ 12075 w 3394596"/>
              <a:gd name="connsiteY3-28" fmla="*/ 6013535 h 6032397"/>
              <a:gd name="connsiteX4-29" fmla="*/ 0 w 3394596"/>
              <a:gd name="connsiteY4-30" fmla="*/ 0 h 6032397"/>
              <a:gd name="connsiteX0-31" fmla="*/ 24469 w 3419065"/>
              <a:gd name="connsiteY0-32" fmla="*/ 0 h 6043728"/>
              <a:gd name="connsiteX1-33" fmla="*/ 3419065 w 3419065"/>
              <a:gd name="connsiteY1-34" fmla="*/ 11 h 6043728"/>
              <a:gd name="connsiteX2-35" fmla="*/ 3389410 w 3419065"/>
              <a:gd name="connsiteY2-36" fmla="*/ 6032397 h 6043728"/>
              <a:gd name="connsiteX3-37" fmla="*/ 0 w 3419065"/>
              <a:gd name="connsiteY3-38" fmla="*/ 6043728 h 6043728"/>
              <a:gd name="connsiteX4-39" fmla="*/ 24469 w 3419065"/>
              <a:gd name="connsiteY4-40" fmla="*/ 0 h 6043728"/>
              <a:gd name="connsiteX0-41" fmla="*/ 46685 w 3441281"/>
              <a:gd name="connsiteY0-42" fmla="*/ 0 h 6032397"/>
              <a:gd name="connsiteX1-43" fmla="*/ 3441281 w 3441281"/>
              <a:gd name="connsiteY1-44" fmla="*/ 11 h 6032397"/>
              <a:gd name="connsiteX2-45" fmla="*/ 3411626 w 3441281"/>
              <a:gd name="connsiteY2-46" fmla="*/ 6032397 h 6032397"/>
              <a:gd name="connsiteX3-47" fmla="*/ 0 w 3441281"/>
              <a:gd name="connsiteY3-48" fmla="*/ 6007384 h 6032397"/>
              <a:gd name="connsiteX4-49" fmla="*/ 46685 w 3441281"/>
              <a:gd name="connsiteY4-50" fmla="*/ 0 h 6032397"/>
              <a:gd name="connsiteX0-51" fmla="*/ 54256 w 3448852"/>
              <a:gd name="connsiteY0-52" fmla="*/ 0 h 6032397"/>
              <a:gd name="connsiteX1-53" fmla="*/ 3448852 w 3448852"/>
              <a:gd name="connsiteY1-54" fmla="*/ 11 h 6032397"/>
              <a:gd name="connsiteX2-55" fmla="*/ 3419197 w 3448852"/>
              <a:gd name="connsiteY2-56" fmla="*/ 6032397 h 6032397"/>
              <a:gd name="connsiteX3-57" fmla="*/ 0 w 3448852"/>
              <a:gd name="connsiteY3-58" fmla="*/ 6019500 h 6032397"/>
              <a:gd name="connsiteX4-59" fmla="*/ 54256 w 3448852"/>
              <a:gd name="connsiteY4-60" fmla="*/ 0 h 6032397"/>
              <a:gd name="connsiteX0-61" fmla="*/ 42642 w 3448852"/>
              <a:gd name="connsiteY0-62" fmla="*/ 0 h 6067734"/>
              <a:gd name="connsiteX1-63" fmla="*/ 3448852 w 3448852"/>
              <a:gd name="connsiteY1-64" fmla="*/ 35348 h 6067734"/>
              <a:gd name="connsiteX2-65" fmla="*/ 3419197 w 3448852"/>
              <a:gd name="connsiteY2-66" fmla="*/ 6067734 h 6067734"/>
              <a:gd name="connsiteX3-67" fmla="*/ 0 w 3448852"/>
              <a:gd name="connsiteY3-68" fmla="*/ 6054837 h 6067734"/>
              <a:gd name="connsiteX4-69" fmla="*/ 42642 w 3448852"/>
              <a:gd name="connsiteY4-70" fmla="*/ 0 h 60677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-1" fmla="*/ 119812 w 3514408"/>
              <a:gd name="connsiteY0-2" fmla="*/ 0 h 6440292"/>
              <a:gd name="connsiteX1-3" fmla="*/ 3514408 w 3514408"/>
              <a:gd name="connsiteY1-4" fmla="*/ 11 h 6440292"/>
              <a:gd name="connsiteX2-5" fmla="*/ 3514408 w 3514408"/>
              <a:gd name="connsiteY2-6" fmla="*/ 6440292 h 6440292"/>
              <a:gd name="connsiteX3-7" fmla="*/ 0 w 3514408"/>
              <a:gd name="connsiteY3-8" fmla="*/ 6440292 h 6440292"/>
              <a:gd name="connsiteX4-9" fmla="*/ 119812 w 3514408"/>
              <a:gd name="connsiteY4-10" fmla="*/ 0 h 6440292"/>
              <a:gd name="connsiteX0-11" fmla="*/ 0 w 3394596"/>
              <a:gd name="connsiteY0-12" fmla="*/ 0 h 6440292"/>
              <a:gd name="connsiteX1-13" fmla="*/ 3394596 w 3394596"/>
              <a:gd name="connsiteY1-14" fmla="*/ 11 h 6440292"/>
              <a:gd name="connsiteX2-15" fmla="*/ 3394596 w 3394596"/>
              <a:gd name="connsiteY2-16" fmla="*/ 6440292 h 6440292"/>
              <a:gd name="connsiteX3-17" fmla="*/ 12075 w 3394596"/>
              <a:gd name="connsiteY3-18" fmla="*/ 6013535 h 6440292"/>
              <a:gd name="connsiteX4-19" fmla="*/ 0 w 3394596"/>
              <a:gd name="connsiteY4-20" fmla="*/ 0 h 6440292"/>
              <a:gd name="connsiteX0-21" fmla="*/ 0 w 3394596"/>
              <a:gd name="connsiteY0-22" fmla="*/ 0 h 6032397"/>
              <a:gd name="connsiteX1-23" fmla="*/ 3394596 w 3394596"/>
              <a:gd name="connsiteY1-24" fmla="*/ 11 h 6032397"/>
              <a:gd name="connsiteX2-25" fmla="*/ 3364941 w 3394596"/>
              <a:gd name="connsiteY2-26" fmla="*/ 6032397 h 6032397"/>
              <a:gd name="connsiteX3-27" fmla="*/ 12075 w 3394596"/>
              <a:gd name="connsiteY3-28" fmla="*/ 6013535 h 6032397"/>
              <a:gd name="connsiteX4-29" fmla="*/ 0 w 3394596"/>
              <a:gd name="connsiteY4-30" fmla="*/ 0 h 6032397"/>
              <a:gd name="connsiteX0-31" fmla="*/ 24469 w 3419065"/>
              <a:gd name="connsiteY0-32" fmla="*/ 0 h 6043728"/>
              <a:gd name="connsiteX1-33" fmla="*/ 3419065 w 3419065"/>
              <a:gd name="connsiteY1-34" fmla="*/ 11 h 6043728"/>
              <a:gd name="connsiteX2-35" fmla="*/ 3389410 w 3419065"/>
              <a:gd name="connsiteY2-36" fmla="*/ 6032397 h 6043728"/>
              <a:gd name="connsiteX3-37" fmla="*/ 0 w 3419065"/>
              <a:gd name="connsiteY3-38" fmla="*/ 6043728 h 6043728"/>
              <a:gd name="connsiteX4-39" fmla="*/ 24469 w 3419065"/>
              <a:gd name="connsiteY4-40" fmla="*/ 0 h 6043728"/>
              <a:gd name="connsiteX0-41" fmla="*/ 10332 w 3419065"/>
              <a:gd name="connsiteY0-42" fmla="*/ 0 h 6075026"/>
              <a:gd name="connsiteX1-43" fmla="*/ 3419065 w 3419065"/>
              <a:gd name="connsiteY1-44" fmla="*/ 31309 h 6075026"/>
              <a:gd name="connsiteX2-45" fmla="*/ 3389410 w 3419065"/>
              <a:gd name="connsiteY2-46" fmla="*/ 6063695 h 6075026"/>
              <a:gd name="connsiteX3-47" fmla="*/ 0 w 3419065"/>
              <a:gd name="connsiteY3-48" fmla="*/ 6075026 h 6075026"/>
              <a:gd name="connsiteX4-49" fmla="*/ 10332 w 3419065"/>
              <a:gd name="connsiteY4-50" fmla="*/ 0 h 6075026"/>
              <a:gd name="connsiteX0-51" fmla="*/ 42643 w 3451376"/>
              <a:gd name="connsiteY0-52" fmla="*/ 0 h 6063695"/>
              <a:gd name="connsiteX1-53" fmla="*/ 3451376 w 3451376"/>
              <a:gd name="connsiteY1-54" fmla="*/ 31309 h 6063695"/>
              <a:gd name="connsiteX2-55" fmla="*/ 3421721 w 3451376"/>
              <a:gd name="connsiteY2-56" fmla="*/ 6063695 h 6063695"/>
              <a:gd name="connsiteX3-57" fmla="*/ 0 w 3451376"/>
              <a:gd name="connsiteY3-58" fmla="*/ 6054836 h 6063695"/>
              <a:gd name="connsiteX4-59" fmla="*/ 42643 w 3451376"/>
              <a:gd name="connsiteY4-60" fmla="*/ 0 h 6063695"/>
              <a:gd name="connsiteX0-61" fmla="*/ 42643 w 3451376"/>
              <a:gd name="connsiteY0-62" fmla="*/ 0 h 6079850"/>
              <a:gd name="connsiteX1-63" fmla="*/ 3451376 w 3451376"/>
              <a:gd name="connsiteY1-64" fmla="*/ 31309 h 6079850"/>
              <a:gd name="connsiteX2-65" fmla="*/ 3411626 w 3451376"/>
              <a:gd name="connsiteY2-66" fmla="*/ 6079850 h 6079850"/>
              <a:gd name="connsiteX3-67" fmla="*/ 0 w 3451376"/>
              <a:gd name="connsiteY3-68" fmla="*/ 6054836 h 6079850"/>
              <a:gd name="connsiteX4-69" fmla="*/ 42643 w 3451376"/>
              <a:gd name="connsiteY4-70" fmla="*/ 0 h 6079850"/>
              <a:gd name="connsiteX0-71" fmla="*/ 42643 w 3451376"/>
              <a:gd name="connsiteY0-72" fmla="*/ 0 h 6070763"/>
              <a:gd name="connsiteX1-73" fmla="*/ 3451376 w 3451376"/>
              <a:gd name="connsiteY1-74" fmla="*/ 31309 h 6070763"/>
              <a:gd name="connsiteX2-75" fmla="*/ 3406072 w 3451376"/>
              <a:gd name="connsiteY2-76" fmla="*/ 6070763 h 6070763"/>
              <a:gd name="connsiteX3-77" fmla="*/ 0 w 3451376"/>
              <a:gd name="connsiteY3-78" fmla="*/ 6054836 h 6070763"/>
              <a:gd name="connsiteX4-79" fmla="*/ 42643 w 3451376"/>
              <a:gd name="connsiteY4-80" fmla="*/ 0 h 6070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-1" fmla="*/ 119812 w 3514408"/>
              <a:gd name="connsiteY0-2" fmla="*/ 0 h 6440292"/>
              <a:gd name="connsiteX1-3" fmla="*/ 3514408 w 3514408"/>
              <a:gd name="connsiteY1-4" fmla="*/ 11 h 6440292"/>
              <a:gd name="connsiteX2-5" fmla="*/ 3514408 w 3514408"/>
              <a:gd name="connsiteY2-6" fmla="*/ 6440292 h 6440292"/>
              <a:gd name="connsiteX3-7" fmla="*/ 0 w 3514408"/>
              <a:gd name="connsiteY3-8" fmla="*/ 6440292 h 6440292"/>
              <a:gd name="connsiteX4-9" fmla="*/ 119812 w 3514408"/>
              <a:gd name="connsiteY4-10" fmla="*/ 0 h 6440292"/>
              <a:gd name="connsiteX0-11" fmla="*/ 0 w 3394596"/>
              <a:gd name="connsiteY0-12" fmla="*/ 0 h 6440292"/>
              <a:gd name="connsiteX1-13" fmla="*/ 3394596 w 3394596"/>
              <a:gd name="connsiteY1-14" fmla="*/ 11 h 6440292"/>
              <a:gd name="connsiteX2-15" fmla="*/ 3394596 w 3394596"/>
              <a:gd name="connsiteY2-16" fmla="*/ 6440292 h 6440292"/>
              <a:gd name="connsiteX3-17" fmla="*/ 12075 w 3394596"/>
              <a:gd name="connsiteY3-18" fmla="*/ 6013535 h 6440292"/>
              <a:gd name="connsiteX4-19" fmla="*/ 0 w 3394596"/>
              <a:gd name="connsiteY4-20" fmla="*/ 0 h 6440292"/>
              <a:gd name="connsiteX0-21" fmla="*/ 0 w 3394596"/>
              <a:gd name="connsiteY0-22" fmla="*/ 0 h 6032397"/>
              <a:gd name="connsiteX1-23" fmla="*/ 3394596 w 3394596"/>
              <a:gd name="connsiteY1-24" fmla="*/ 11 h 6032397"/>
              <a:gd name="connsiteX2-25" fmla="*/ 3364941 w 3394596"/>
              <a:gd name="connsiteY2-26" fmla="*/ 6032397 h 6032397"/>
              <a:gd name="connsiteX3-27" fmla="*/ 12075 w 3394596"/>
              <a:gd name="connsiteY3-28" fmla="*/ 6013535 h 6032397"/>
              <a:gd name="connsiteX4-29" fmla="*/ 0 w 3394596"/>
              <a:gd name="connsiteY4-30" fmla="*/ 0 h 6032397"/>
              <a:gd name="connsiteX0-31" fmla="*/ 24469 w 3419065"/>
              <a:gd name="connsiteY0-32" fmla="*/ 0 h 6043728"/>
              <a:gd name="connsiteX1-33" fmla="*/ 3419065 w 3419065"/>
              <a:gd name="connsiteY1-34" fmla="*/ 11 h 6043728"/>
              <a:gd name="connsiteX2-35" fmla="*/ 3389410 w 3419065"/>
              <a:gd name="connsiteY2-36" fmla="*/ 6032397 h 6043728"/>
              <a:gd name="connsiteX3-37" fmla="*/ 0 w 3419065"/>
              <a:gd name="connsiteY3-38" fmla="*/ 6043728 h 6043728"/>
              <a:gd name="connsiteX4-39" fmla="*/ 24469 w 3419065"/>
              <a:gd name="connsiteY4-40" fmla="*/ 0 h 6043728"/>
              <a:gd name="connsiteX0-41" fmla="*/ 46685 w 3441281"/>
              <a:gd name="connsiteY0-42" fmla="*/ 0 h 6032397"/>
              <a:gd name="connsiteX1-43" fmla="*/ 3441281 w 3441281"/>
              <a:gd name="connsiteY1-44" fmla="*/ 11 h 6032397"/>
              <a:gd name="connsiteX2-45" fmla="*/ 3411626 w 3441281"/>
              <a:gd name="connsiteY2-46" fmla="*/ 6032397 h 6032397"/>
              <a:gd name="connsiteX3-47" fmla="*/ 0 w 3441281"/>
              <a:gd name="connsiteY3-48" fmla="*/ 6007384 h 6032397"/>
              <a:gd name="connsiteX4-49" fmla="*/ 46685 w 3441281"/>
              <a:gd name="connsiteY4-50" fmla="*/ 0 h 6032397"/>
              <a:gd name="connsiteX0-51" fmla="*/ 54256 w 3448852"/>
              <a:gd name="connsiteY0-52" fmla="*/ 0 h 6032397"/>
              <a:gd name="connsiteX1-53" fmla="*/ 3448852 w 3448852"/>
              <a:gd name="connsiteY1-54" fmla="*/ 11 h 6032397"/>
              <a:gd name="connsiteX2-55" fmla="*/ 3419197 w 3448852"/>
              <a:gd name="connsiteY2-56" fmla="*/ 6032397 h 6032397"/>
              <a:gd name="connsiteX3-57" fmla="*/ 0 w 3448852"/>
              <a:gd name="connsiteY3-58" fmla="*/ 6019500 h 6032397"/>
              <a:gd name="connsiteX4-59" fmla="*/ 54256 w 3448852"/>
              <a:gd name="connsiteY4-60" fmla="*/ 0 h 6032397"/>
              <a:gd name="connsiteX0-61" fmla="*/ 42642 w 3448852"/>
              <a:gd name="connsiteY0-62" fmla="*/ 0 h 6067734"/>
              <a:gd name="connsiteX1-63" fmla="*/ 3448852 w 3448852"/>
              <a:gd name="connsiteY1-64" fmla="*/ 35348 h 6067734"/>
              <a:gd name="connsiteX2-65" fmla="*/ 3419197 w 3448852"/>
              <a:gd name="connsiteY2-66" fmla="*/ 6067734 h 6067734"/>
              <a:gd name="connsiteX3-67" fmla="*/ 0 w 3448852"/>
              <a:gd name="connsiteY3-68" fmla="*/ 6054837 h 6067734"/>
              <a:gd name="connsiteX4-69" fmla="*/ 42642 w 3448852"/>
              <a:gd name="connsiteY4-70" fmla="*/ 0 h 60677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/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/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/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-1" fmla="*/ 154035 w 7520035"/>
              <a:gd name="connsiteY0-2" fmla="*/ 0 h 6858000"/>
              <a:gd name="connsiteX1-3" fmla="*/ 3532235 w 7520035"/>
              <a:gd name="connsiteY1-4" fmla="*/ 0 h 6858000"/>
              <a:gd name="connsiteX2-5" fmla="*/ 3760835 w 7520035"/>
              <a:gd name="connsiteY2-6" fmla="*/ 0 h 6858000"/>
              <a:gd name="connsiteX3-7" fmla="*/ 3760835 w 7520035"/>
              <a:gd name="connsiteY3-8" fmla="*/ 5991 h 6858000"/>
              <a:gd name="connsiteX4-9" fmla="*/ 3939965 w 7520035"/>
              <a:gd name="connsiteY4-10" fmla="*/ 17704 h 6858000"/>
              <a:gd name="connsiteX5-11" fmla="*/ 7520035 w 7520035"/>
              <a:gd name="connsiteY5-12" fmla="*/ 3429000 h 6858000"/>
              <a:gd name="connsiteX6-13" fmla="*/ 3939965 w 7520035"/>
              <a:gd name="connsiteY6-14" fmla="*/ 6840297 h 6858000"/>
              <a:gd name="connsiteX7-15" fmla="*/ 3760835 w 7520035"/>
              <a:gd name="connsiteY7-16" fmla="*/ 6852009 h 6858000"/>
              <a:gd name="connsiteX8-17" fmla="*/ 3760835 w 7520035"/>
              <a:gd name="connsiteY8-18" fmla="*/ 6858000 h 6858000"/>
              <a:gd name="connsiteX9-19" fmla="*/ 3532235 w 7520035"/>
              <a:gd name="connsiteY9-20" fmla="*/ 6858000 h 6858000"/>
              <a:gd name="connsiteX10-21" fmla="*/ 154035 w 7520035"/>
              <a:gd name="connsiteY10-22" fmla="*/ 6858000 h 6858000"/>
              <a:gd name="connsiteX11-23" fmla="*/ 154035 w 7520035"/>
              <a:gd name="connsiteY11-24" fmla="*/ 5245052 h 6858000"/>
              <a:gd name="connsiteX12-25" fmla="*/ 25741 w 7520035"/>
              <a:gd name="connsiteY12-26" fmla="*/ 5063465 h 6858000"/>
              <a:gd name="connsiteX13-27" fmla="*/ 2258470 w 7520035"/>
              <a:gd name="connsiteY13-28" fmla="*/ 3365500 h 6858000"/>
              <a:gd name="connsiteX14-29" fmla="*/ 25741 w 7520035"/>
              <a:gd name="connsiteY14-30" fmla="*/ 1794535 h 6858000"/>
              <a:gd name="connsiteX15-31" fmla="*/ 154035 w 7520035"/>
              <a:gd name="connsiteY15-32" fmla="*/ 1612949 h 6858000"/>
              <a:gd name="connsiteX16" fmla="*/ 154035 w 7520035"/>
              <a:gd name="connsiteY16" fmla="*/ 0 h 6858000"/>
              <a:gd name="connsiteX0-33" fmla="*/ 154035 w 7520035"/>
              <a:gd name="connsiteY0-34" fmla="*/ 0 h 6858000"/>
              <a:gd name="connsiteX1-35" fmla="*/ 3532235 w 7520035"/>
              <a:gd name="connsiteY1-36" fmla="*/ 0 h 6858000"/>
              <a:gd name="connsiteX2-37" fmla="*/ 3760835 w 7520035"/>
              <a:gd name="connsiteY2-38" fmla="*/ 0 h 6858000"/>
              <a:gd name="connsiteX3-39" fmla="*/ 3760835 w 7520035"/>
              <a:gd name="connsiteY3-40" fmla="*/ 5991 h 6858000"/>
              <a:gd name="connsiteX4-41" fmla="*/ 3939965 w 7520035"/>
              <a:gd name="connsiteY4-42" fmla="*/ 17704 h 6858000"/>
              <a:gd name="connsiteX5-43" fmla="*/ 7520035 w 7520035"/>
              <a:gd name="connsiteY5-44" fmla="*/ 3429000 h 6858000"/>
              <a:gd name="connsiteX6-45" fmla="*/ 3939965 w 7520035"/>
              <a:gd name="connsiteY6-46" fmla="*/ 6840297 h 6858000"/>
              <a:gd name="connsiteX7-47" fmla="*/ 3760835 w 7520035"/>
              <a:gd name="connsiteY7-48" fmla="*/ 6852009 h 6858000"/>
              <a:gd name="connsiteX8-49" fmla="*/ 3760835 w 7520035"/>
              <a:gd name="connsiteY8-50" fmla="*/ 6858000 h 6858000"/>
              <a:gd name="connsiteX9-51" fmla="*/ 3532235 w 7520035"/>
              <a:gd name="connsiteY9-52" fmla="*/ 6858000 h 6858000"/>
              <a:gd name="connsiteX10-53" fmla="*/ 154035 w 7520035"/>
              <a:gd name="connsiteY10-54" fmla="*/ 6858000 h 6858000"/>
              <a:gd name="connsiteX11-55" fmla="*/ 154035 w 7520035"/>
              <a:gd name="connsiteY11-56" fmla="*/ 5245052 h 6858000"/>
              <a:gd name="connsiteX12-57" fmla="*/ 25741 w 7520035"/>
              <a:gd name="connsiteY12-58" fmla="*/ 5063465 h 6858000"/>
              <a:gd name="connsiteX13-59" fmla="*/ 2258470 w 7520035"/>
              <a:gd name="connsiteY13-60" fmla="*/ 3365500 h 6858000"/>
              <a:gd name="connsiteX14-61" fmla="*/ 641811 w 7520035"/>
              <a:gd name="connsiteY14-62" fmla="*/ 1934235 h 6858000"/>
              <a:gd name="connsiteX15-63" fmla="*/ 154035 w 7520035"/>
              <a:gd name="connsiteY15-64" fmla="*/ 1612949 h 6858000"/>
              <a:gd name="connsiteX16-65" fmla="*/ 154035 w 7520035"/>
              <a:gd name="connsiteY16-66" fmla="*/ 0 h 6858000"/>
              <a:gd name="connsiteX0-67" fmla="*/ 1 w 7366001"/>
              <a:gd name="connsiteY0-68" fmla="*/ 0 h 6858000"/>
              <a:gd name="connsiteX1-69" fmla="*/ 3378201 w 7366001"/>
              <a:gd name="connsiteY1-70" fmla="*/ 0 h 6858000"/>
              <a:gd name="connsiteX2-71" fmla="*/ 3606801 w 7366001"/>
              <a:gd name="connsiteY2-72" fmla="*/ 0 h 6858000"/>
              <a:gd name="connsiteX3-73" fmla="*/ 3606801 w 7366001"/>
              <a:gd name="connsiteY3-74" fmla="*/ 5991 h 6858000"/>
              <a:gd name="connsiteX4-75" fmla="*/ 3785931 w 7366001"/>
              <a:gd name="connsiteY4-76" fmla="*/ 17704 h 6858000"/>
              <a:gd name="connsiteX5-77" fmla="*/ 7366001 w 7366001"/>
              <a:gd name="connsiteY5-78" fmla="*/ 3429000 h 6858000"/>
              <a:gd name="connsiteX6-79" fmla="*/ 3785931 w 7366001"/>
              <a:gd name="connsiteY6-80" fmla="*/ 6840297 h 6858000"/>
              <a:gd name="connsiteX7-81" fmla="*/ 3606801 w 7366001"/>
              <a:gd name="connsiteY7-82" fmla="*/ 6852009 h 6858000"/>
              <a:gd name="connsiteX8-83" fmla="*/ 3606801 w 7366001"/>
              <a:gd name="connsiteY8-84" fmla="*/ 6858000 h 6858000"/>
              <a:gd name="connsiteX9-85" fmla="*/ 3378201 w 7366001"/>
              <a:gd name="connsiteY9-86" fmla="*/ 6858000 h 6858000"/>
              <a:gd name="connsiteX10-87" fmla="*/ 1 w 7366001"/>
              <a:gd name="connsiteY10-88" fmla="*/ 6858000 h 6858000"/>
              <a:gd name="connsiteX11-89" fmla="*/ 1 w 7366001"/>
              <a:gd name="connsiteY11-90" fmla="*/ 5245052 h 6858000"/>
              <a:gd name="connsiteX12-91" fmla="*/ 620981 w 7366001"/>
              <a:gd name="connsiteY12-92" fmla="*/ 5114265 h 6858000"/>
              <a:gd name="connsiteX13-93" fmla="*/ 2104436 w 7366001"/>
              <a:gd name="connsiteY13-94" fmla="*/ 3365500 h 6858000"/>
              <a:gd name="connsiteX14-95" fmla="*/ 487777 w 7366001"/>
              <a:gd name="connsiteY14-96" fmla="*/ 1934235 h 6858000"/>
              <a:gd name="connsiteX15-97" fmla="*/ 1 w 7366001"/>
              <a:gd name="connsiteY15-98" fmla="*/ 1612949 h 6858000"/>
              <a:gd name="connsiteX16-99" fmla="*/ 1 w 7366001"/>
              <a:gd name="connsiteY16-100" fmla="*/ 0 h 6858000"/>
              <a:gd name="connsiteX0-101" fmla="*/ 0 w 7366000"/>
              <a:gd name="connsiteY0-102" fmla="*/ 0 h 6858000"/>
              <a:gd name="connsiteX1-103" fmla="*/ 3378200 w 7366000"/>
              <a:gd name="connsiteY1-104" fmla="*/ 0 h 6858000"/>
              <a:gd name="connsiteX2-105" fmla="*/ 3606800 w 7366000"/>
              <a:gd name="connsiteY2-106" fmla="*/ 0 h 6858000"/>
              <a:gd name="connsiteX3-107" fmla="*/ 3606800 w 7366000"/>
              <a:gd name="connsiteY3-108" fmla="*/ 5991 h 6858000"/>
              <a:gd name="connsiteX4-109" fmla="*/ 3785930 w 7366000"/>
              <a:gd name="connsiteY4-110" fmla="*/ 17704 h 6858000"/>
              <a:gd name="connsiteX5-111" fmla="*/ 7366000 w 7366000"/>
              <a:gd name="connsiteY5-112" fmla="*/ 3429000 h 6858000"/>
              <a:gd name="connsiteX6-113" fmla="*/ 3785930 w 7366000"/>
              <a:gd name="connsiteY6-114" fmla="*/ 6840297 h 6858000"/>
              <a:gd name="connsiteX7-115" fmla="*/ 3606800 w 7366000"/>
              <a:gd name="connsiteY7-116" fmla="*/ 6852009 h 6858000"/>
              <a:gd name="connsiteX8-117" fmla="*/ 3606800 w 7366000"/>
              <a:gd name="connsiteY8-118" fmla="*/ 6858000 h 6858000"/>
              <a:gd name="connsiteX9-119" fmla="*/ 3378200 w 7366000"/>
              <a:gd name="connsiteY9-120" fmla="*/ 6858000 h 6858000"/>
              <a:gd name="connsiteX10-121" fmla="*/ 0 w 7366000"/>
              <a:gd name="connsiteY10-122" fmla="*/ 6858000 h 6858000"/>
              <a:gd name="connsiteX11-123" fmla="*/ 0 w 7366000"/>
              <a:gd name="connsiteY11-124" fmla="*/ 5245052 h 6858000"/>
              <a:gd name="connsiteX12-125" fmla="*/ 620980 w 7366000"/>
              <a:gd name="connsiteY12-126" fmla="*/ 5114265 h 6858000"/>
              <a:gd name="connsiteX13-127" fmla="*/ 1022151 w 7366000"/>
              <a:gd name="connsiteY13-128" fmla="*/ 3403600 h 6858000"/>
              <a:gd name="connsiteX14-129" fmla="*/ 487776 w 7366000"/>
              <a:gd name="connsiteY14-130" fmla="*/ 1934235 h 6858000"/>
              <a:gd name="connsiteX15-131" fmla="*/ 0 w 7366000"/>
              <a:gd name="connsiteY15-132" fmla="*/ 1612949 h 6858000"/>
              <a:gd name="connsiteX16-133" fmla="*/ 0 w 7366000"/>
              <a:gd name="connsiteY16-134" fmla="*/ 0 h 6858000"/>
              <a:gd name="connsiteX0-135" fmla="*/ 0 w 7366000"/>
              <a:gd name="connsiteY0-136" fmla="*/ 0 h 6858000"/>
              <a:gd name="connsiteX1-137" fmla="*/ 3378200 w 7366000"/>
              <a:gd name="connsiteY1-138" fmla="*/ 0 h 6858000"/>
              <a:gd name="connsiteX2-139" fmla="*/ 3606800 w 7366000"/>
              <a:gd name="connsiteY2-140" fmla="*/ 0 h 6858000"/>
              <a:gd name="connsiteX3-141" fmla="*/ 3606800 w 7366000"/>
              <a:gd name="connsiteY3-142" fmla="*/ 5991 h 6858000"/>
              <a:gd name="connsiteX4-143" fmla="*/ 3785930 w 7366000"/>
              <a:gd name="connsiteY4-144" fmla="*/ 17704 h 6858000"/>
              <a:gd name="connsiteX5-145" fmla="*/ 7366000 w 7366000"/>
              <a:gd name="connsiteY5-146" fmla="*/ 3429000 h 6858000"/>
              <a:gd name="connsiteX6-147" fmla="*/ 3785930 w 7366000"/>
              <a:gd name="connsiteY6-148" fmla="*/ 6840297 h 6858000"/>
              <a:gd name="connsiteX7-149" fmla="*/ 3606800 w 7366000"/>
              <a:gd name="connsiteY7-150" fmla="*/ 6852009 h 6858000"/>
              <a:gd name="connsiteX8-151" fmla="*/ 3606800 w 7366000"/>
              <a:gd name="connsiteY8-152" fmla="*/ 6858000 h 6858000"/>
              <a:gd name="connsiteX9-153" fmla="*/ 3378200 w 7366000"/>
              <a:gd name="connsiteY9-154" fmla="*/ 6858000 h 6858000"/>
              <a:gd name="connsiteX10-155" fmla="*/ 0 w 7366000"/>
              <a:gd name="connsiteY10-156" fmla="*/ 6858000 h 6858000"/>
              <a:gd name="connsiteX11-157" fmla="*/ 0 w 7366000"/>
              <a:gd name="connsiteY11-158" fmla="*/ 5245052 h 6858000"/>
              <a:gd name="connsiteX12-159" fmla="*/ 620980 w 7366000"/>
              <a:gd name="connsiteY12-160" fmla="*/ 5114265 h 6858000"/>
              <a:gd name="connsiteX13-161" fmla="*/ 1022151 w 7366000"/>
              <a:gd name="connsiteY13-162" fmla="*/ 3403600 h 6858000"/>
              <a:gd name="connsiteX14-163" fmla="*/ 487776 w 7366000"/>
              <a:gd name="connsiteY14-164" fmla="*/ 1934235 h 6858000"/>
              <a:gd name="connsiteX15-165" fmla="*/ 517679 w 7366000"/>
              <a:gd name="connsiteY15-166" fmla="*/ 1560995 h 6858000"/>
              <a:gd name="connsiteX16-167" fmla="*/ 0 w 7366000"/>
              <a:gd name="connsiteY16-168" fmla="*/ 0 h 6858000"/>
              <a:gd name="connsiteX0-169" fmla="*/ 858260 w 7366000"/>
              <a:gd name="connsiteY0-170" fmla="*/ 83127 h 6858000"/>
              <a:gd name="connsiteX1-171" fmla="*/ 3378200 w 7366000"/>
              <a:gd name="connsiteY1-172" fmla="*/ 0 h 6858000"/>
              <a:gd name="connsiteX2-173" fmla="*/ 3606800 w 7366000"/>
              <a:gd name="connsiteY2-174" fmla="*/ 0 h 6858000"/>
              <a:gd name="connsiteX3-175" fmla="*/ 3606800 w 7366000"/>
              <a:gd name="connsiteY3-176" fmla="*/ 5991 h 6858000"/>
              <a:gd name="connsiteX4-177" fmla="*/ 3785930 w 7366000"/>
              <a:gd name="connsiteY4-178" fmla="*/ 17704 h 6858000"/>
              <a:gd name="connsiteX5-179" fmla="*/ 7366000 w 7366000"/>
              <a:gd name="connsiteY5-180" fmla="*/ 3429000 h 6858000"/>
              <a:gd name="connsiteX6-181" fmla="*/ 3785930 w 7366000"/>
              <a:gd name="connsiteY6-182" fmla="*/ 6840297 h 6858000"/>
              <a:gd name="connsiteX7-183" fmla="*/ 3606800 w 7366000"/>
              <a:gd name="connsiteY7-184" fmla="*/ 6852009 h 6858000"/>
              <a:gd name="connsiteX8-185" fmla="*/ 3606800 w 7366000"/>
              <a:gd name="connsiteY8-186" fmla="*/ 6858000 h 6858000"/>
              <a:gd name="connsiteX9-187" fmla="*/ 3378200 w 7366000"/>
              <a:gd name="connsiteY9-188" fmla="*/ 6858000 h 6858000"/>
              <a:gd name="connsiteX10-189" fmla="*/ 0 w 7366000"/>
              <a:gd name="connsiteY10-190" fmla="*/ 6858000 h 6858000"/>
              <a:gd name="connsiteX11-191" fmla="*/ 0 w 7366000"/>
              <a:gd name="connsiteY11-192" fmla="*/ 5245052 h 6858000"/>
              <a:gd name="connsiteX12-193" fmla="*/ 620980 w 7366000"/>
              <a:gd name="connsiteY12-194" fmla="*/ 5114265 h 6858000"/>
              <a:gd name="connsiteX13-195" fmla="*/ 1022151 w 7366000"/>
              <a:gd name="connsiteY13-196" fmla="*/ 3403600 h 6858000"/>
              <a:gd name="connsiteX14-197" fmla="*/ 487776 w 7366000"/>
              <a:gd name="connsiteY14-198" fmla="*/ 1934235 h 6858000"/>
              <a:gd name="connsiteX15-199" fmla="*/ 517679 w 7366000"/>
              <a:gd name="connsiteY15-200" fmla="*/ 1560995 h 6858000"/>
              <a:gd name="connsiteX16-201" fmla="*/ 858260 w 7366000"/>
              <a:gd name="connsiteY16-202" fmla="*/ 83127 h 6858000"/>
              <a:gd name="connsiteX0-203" fmla="*/ 844638 w 7366000"/>
              <a:gd name="connsiteY0-204" fmla="*/ 0 h 6858000"/>
              <a:gd name="connsiteX1-205" fmla="*/ 3378200 w 7366000"/>
              <a:gd name="connsiteY1-206" fmla="*/ 0 h 6858000"/>
              <a:gd name="connsiteX2-207" fmla="*/ 3606800 w 7366000"/>
              <a:gd name="connsiteY2-208" fmla="*/ 0 h 6858000"/>
              <a:gd name="connsiteX3-209" fmla="*/ 3606800 w 7366000"/>
              <a:gd name="connsiteY3-210" fmla="*/ 5991 h 6858000"/>
              <a:gd name="connsiteX4-211" fmla="*/ 3785930 w 7366000"/>
              <a:gd name="connsiteY4-212" fmla="*/ 17704 h 6858000"/>
              <a:gd name="connsiteX5-213" fmla="*/ 7366000 w 7366000"/>
              <a:gd name="connsiteY5-214" fmla="*/ 3429000 h 6858000"/>
              <a:gd name="connsiteX6-215" fmla="*/ 3785930 w 7366000"/>
              <a:gd name="connsiteY6-216" fmla="*/ 6840297 h 6858000"/>
              <a:gd name="connsiteX7-217" fmla="*/ 3606800 w 7366000"/>
              <a:gd name="connsiteY7-218" fmla="*/ 6852009 h 6858000"/>
              <a:gd name="connsiteX8-219" fmla="*/ 3606800 w 7366000"/>
              <a:gd name="connsiteY8-220" fmla="*/ 6858000 h 6858000"/>
              <a:gd name="connsiteX9-221" fmla="*/ 3378200 w 7366000"/>
              <a:gd name="connsiteY9-222" fmla="*/ 6858000 h 6858000"/>
              <a:gd name="connsiteX10-223" fmla="*/ 0 w 7366000"/>
              <a:gd name="connsiteY10-224" fmla="*/ 6858000 h 6858000"/>
              <a:gd name="connsiteX11-225" fmla="*/ 0 w 7366000"/>
              <a:gd name="connsiteY11-226" fmla="*/ 5245052 h 6858000"/>
              <a:gd name="connsiteX12-227" fmla="*/ 620980 w 7366000"/>
              <a:gd name="connsiteY12-228" fmla="*/ 5114265 h 6858000"/>
              <a:gd name="connsiteX13-229" fmla="*/ 1022151 w 7366000"/>
              <a:gd name="connsiteY13-230" fmla="*/ 3403600 h 6858000"/>
              <a:gd name="connsiteX14-231" fmla="*/ 487776 w 7366000"/>
              <a:gd name="connsiteY14-232" fmla="*/ 1934235 h 6858000"/>
              <a:gd name="connsiteX15-233" fmla="*/ 517679 w 7366000"/>
              <a:gd name="connsiteY15-234" fmla="*/ 1560995 h 6858000"/>
              <a:gd name="connsiteX16-235" fmla="*/ 844638 w 7366000"/>
              <a:gd name="connsiteY16-236" fmla="*/ 0 h 6858000"/>
              <a:gd name="connsiteX0-237" fmla="*/ 844638 w 7366000"/>
              <a:gd name="connsiteY0-238" fmla="*/ 0 h 6858000"/>
              <a:gd name="connsiteX1-239" fmla="*/ 3378200 w 7366000"/>
              <a:gd name="connsiteY1-240" fmla="*/ 0 h 6858000"/>
              <a:gd name="connsiteX2-241" fmla="*/ 3606800 w 7366000"/>
              <a:gd name="connsiteY2-242" fmla="*/ 0 h 6858000"/>
              <a:gd name="connsiteX3-243" fmla="*/ 3606800 w 7366000"/>
              <a:gd name="connsiteY3-244" fmla="*/ 5991 h 6858000"/>
              <a:gd name="connsiteX4-245" fmla="*/ 3785930 w 7366000"/>
              <a:gd name="connsiteY4-246" fmla="*/ 17704 h 6858000"/>
              <a:gd name="connsiteX5-247" fmla="*/ 7366000 w 7366000"/>
              <a:gd name="connsiteY5-248" fmla="*/ 3429000 h 6858000"/>
              <a:gd name="connsiteX6-249" fmla="*/ 3785930 w 7366000"/>
              <a:gd name="connsiteY6-250" fmla="*/ 6840297 h 6858000"/>
              <a:gd name="connsiteX7-251" fmla="*/ 3606800 w 7366000"/>
              <a:gd name="connsiteY7-252" fmla="*/ 6852009 h 6858000"/>
              <a:gd name="connsiteX8-253" fmla="*/ 3606800 w 7366000"/>
              <a:gd name="connsiteY8-254" fmla="*/ 6858000 h 6858000"/>
              <a:gd name="connsiteX9-255" fmla="*/ 3378200 w 7366000"/>
              <a:gd name="connsiteY9-256" fmla="*/ 6858000 h 6858000"/>
              <a:gd name="connsiteX10-257" fmla="*/ 0 w 7366000"/>
              <a:gd name="connsiteY10-258" fmla="*/ 6858000 h 6858000"/>
              <a:gd name="connsiteX11-259" fmla="*/ 517680 w 7366000"/>
              <a:gd name="connsiteY11-260" fmla="*/ 5515216 h 6858000"/>
              <a:gd name="connsiteX12-261" fmla="*/ 620980 w 7366000"/>
              <a:gd name="connsiteY12-262" fmla="*/ 5114265 h 6858000"/>
              <a:gd name="connsiteX13-263" fmla="*/ 1022151 w 7366000"/>
              <a:gd name="connsiteY13-264" fmla="*/ 3403600 h 6858000"/>
              <a:gd name="connsiteX14-265" fmla="*/ 487776 w 7366000"/>
              <a:gd name="connsiteY14-266" fmla="*/ 1934235 h 6858000"/>
              <a:gd name="connsiteX15-267" fmla="*/ 517679 w 7366000"/>
              <a:gd name="connsiteY15-268" fmla="*/ 1560995 h 6858000"/>
              <a:gd name="connsiteX16-269" fmla="*/ 844638 w 7366000"/>
              <a:gd name="connsiteY16-270" fmla="*/ 0 h 6858000"/>
              <a:gd name="connsiteX0-271" fmla="*/ 424242 w 6945604"/>
              <a:gd name="connsiteY0-272" fmla="*/ 0 h 6858000"/>
              <a:gd name="connsiteX1-273" fmla="*/ 2957804 w 6945604"/>
              <a:gd name="connsiteY1-274" fmla="*/ 0 h 6858000"/>
              <a:gd name="connsiteX2-275" fmla="*/ 3186404 w 6945604"/>
              <a:gd name="connsiteY2-276" fmla="*/ 0 h 6858000"/>
              <a:gd name="connsiteX3-277" fmla="*/ 3186404 w 6945604"/>
              <a:gd name="connsiteY3-278" fmla="*/ 5991 h 6858000"/>
              <a:gd name="connsiteX4-279" fmla="*/ 3365534 w 6945604"/>
              <a:gd name="connsiteY4-280" fmla="*/ 17704 h 6858000"/>
              <a:gd name="connsiteX5-281" fmla="*/ 6945604 w 6945604"/>
              <a:gd name="connsiteY5-282" fmla="*/ 3429000 h 6858000"/>
              <a:gd name="connsiteX6-283" fmla="*/ 3365534 w 6945604"/>
              <a:gd name="connsiteY6-284" fmla="*/ 6840297 h 6858000"/>
              <a:gd name="connsiteX7-285" fmla="*/ 3186404 w 6945604"/>
              <a:gd name="connsiteY7-286" fmla="*/ 6852009 h 6858000"/>
              <a:gd name="connsiteX8-287" fmla="*/ 3186404 w 6945604"/>
              <a:gd name="connsiteY8-288" fmla="*/ 6858000 h 6858000"/>
              <a:gd name="connsiteX9-289" fmla="*/ 2957804 w 6945604"/>
              <a:gd name="connsiteY9-290" fmla="*/ 6858000 h 6858000"/>
              <a:gd name="connsiteX10-291" fmla="*/ 42791 w 6945604"/>
              <a:gd name="connsiteY10-292" fmla="*/ 6847609 h 6858000"/>
              <a:gd name="connsiteX11-293" fmla="*/ 97284 w 6945604"/>
              <a:gd name="connsiteY11-294" fmla="*/ 5515216 h 6858000"/>
              <a:gd name="connsiteX12-295" fmla="*/ 200584 w 6945604"/>
              <a:gd name="connsiteY12-296" fmla="*/ 5114265 h 6858000"/>
              <a:gd name="connsiteX13-297" fmla="*/ 601755 w 6945604"/>
              <a:gd name="connsiteY13-298" fmla="*/ 3403600 h 6858000"/>
              <a:gd name="connsiteX14-299" fmla="*/ 67380 w 6945604"/>
              <a:gd name="connsiteY14-300" fmla="*/ 1934235 h 6858000"/>
              <a:gd name="connsiteX15-301" fmla="*/ 97283 w 6945604"/>
              <a:gd name="connsiteY15-302" fmla="*/ 1560995 h 6858000"/>
              <a:gd name="connsiteX16-303" fmla="*/ 424242 w 6945604"/>
              <a:gd name="connsiteY16-30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65" y="connsiteY16-6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80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ÜCRETİ</a:t>
            </a:r>
            <a:endParaRPr sz="24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 panose="02040503050406030204"/>
                <a:cs typeface="Cambria" panose="02040503050406030204"/>
              </a:rPr>
              <a:t>Öğrencilerimizin</a:t>
            </a:r>
            <a:r>
              <a:rPr sz="2400" spc="13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güven</a:t>
            </a:r>
            <a:r>
              <a:rPr sz="2400" spc="14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içinde</a:t>
            </a:r>
            <a:r>
              <a:rPr sz="2400" spc="13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eğitimlerine</a:t>
            </a:r>
            <a:r>
              <a:rPr sz="2400" spc="14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devam</a:t>
            </a:r>
            <a:r>
              <a:rPr sz="2400" spc="13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etmesi</a:t>
            </a:r>
            <a:r>
              <a:rPr sz="24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ve</a:t>
            </a:r>
            <a:r>
              <a:rPr sz="2400" spc="14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oluşacak</a:t>
            </a:r>
            <a:r>
              <a:rPr sz="24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spc="-10" dirty="0">
                <a:latin typeface="Cambria" panose="02040503050406030204"/>
                <a:cs typeface="Cambria" panose="02040503050406030204"/>
              </a:rPr>
              <a:t>herhangi </a:t>
            </a:r>
            <a:r>
              <a:rPr sz="2400" dirty="0">
                <a:latin typeface="Cambria" panose="02040503050406030204"/>
                <a:cs typeface="Cambria" panose="02040503050406030204"/>
              </a:rPr>
              <a:t>bir</a:t>
            </a:r>
            <a:r>
              <a:rPr sz="2400" spc="130" dirty="0">
                <a:latin typeface="Cambria" panose="02040503050406030204"/>
                <a:cs typeface="Cambria" panose="02040503050406030204"/>
              </a:rPr>
              <a:t>  </a:t>
            </a:r>
            <a:r>
              <a:rPr sz="2400" dirty="0">
                <a:latin typeface="Cambria" panose="02040503050406030204"/>
                <a:cs typeface="Cambria" panose="02040503050406030204"/>
              </a:rPr>
              <a:t>olumsuz</a:t>
            </a:r>
            <a:r>
              <a:rPr sz="2400" spc="140" dirty="0">
                <a:latin typeface="Cambria" panose="02040503050406030204"/>
                <a:cs typeface="Cambria" panose="02040503050406030204"/>
              </a:rPr>
              <a:t>  </a:t>
            </a:r>
            <a:r>
              <a:rPr sz="2400" dirty="0">
                <a:latin typeface="Cambria" panose="02040503050406030204"/>
                <a:cs typeface="Cambria" panose="02040503050406030204"/>
              </a:rPr>
              <a:t>durumda</a:t>
            </a:r>
            <a:r>
              <a:rPr sz="2400" spc="140" dirty="0">
                <a:latin typeface="Cambria" panose="02040503050406030204"/>
                <a:cs typeface="Cambria" panose="02040503050406030204"/>
              </a:rPr>
              <a:t>  </a:t>
            </a:r>
            <a:r>
              <a:rPr sz="2400" dirty="0">
                <a:latin typeface="Cambria" panose="02040503050406030204"/>
                <a:cs typeface="Cambria" panose="02040503050406030204"/>
              </a:rPr>
              <a:t>mağdur</a:t>
            </a:r>
            <a:r>
              <a:rPr sz="2400" spc="135" dirty="0">
                <a:latin typeface="Cambria" panose="02040503050406030204"/>
                <a:cs typeface="Cambria" panose="02040503050406030204"/>
              </a:rPr>
              <a:t>  </a:t>
            </a:r>
            <a:r>
              <a:rPr sz="2400" dirty="0">
                <a:latin typeface="Cambria" panose="02040503050406030204"/>
                <a:cs typeface="Cambria" panose="02040503050406030204"/>
              </a:rPr>
              <a:t>edilmemesi</a:t>
            </a:r>
            <a:r>
              <a:rPr sz="2400" spc="140" dirty="0">
                <a:latin typeface="Cambria" panose="02040503050406030204"/>
                <a:cs typeface="Cambria" panose="02040503050406030204"/>
              </a:rPr>
              <a:t>  </a:t>
            </a:r>
            <a:r>
              <a:rPr sz="2400" dirty="0">
                <a:latin typeface="Cambria" panose="02040503050406030204"/>
                <a:cs typeface="Cambria" panose="02040503050406030204"/>
              </a:rPr>
              <a:t>amacıyla</a:t>
            </a:r>
            <a:r>
              <a:rPr sz="2400" spc="135" dirty="0"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iş</a:t>
            </a:r>
            <a:r>
              <a:rPr sz="2400" b="1" spc="-2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yapılır.</a:t>
            </a:r>
            <a:endParaRPr sz="2400" dirty="0">
              <a:latin typeface="Cambria" panose="02040503050406030204"/>
              <a:cs typeface="Cambria" panose="02040503050406030204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 panose="02040503050406030204"/>
                <a:cs typeface="Cambria" panose="02040503050406030204"/>
              </a:rPr>
              <a:t>Sektörün</a:t>
            </a:r>
            <a:r>
              <a:rPr sz="2400" spc="50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arzuladığı</a:t>
            </a:r>
            <a:r>
              <a:rPr sz="2400" spc="509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nitelikli</a:t>
            </a:r>
            <a:r>
              <a:rPr sz="2400" spc="50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iş</a:t>
            </a:r>
            <a:r>
              <a:rPr sz="2400" spc="50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gücünü</a:t>
            </a:r>
            <a:r>
              <a:rPr sz="2400" spc="49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yetiştirmek</a:t>
            </a:r>
            <a:r>
              <a:rPr sz="2400" spc="50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ve</a:t>
            </a:r>
            <a:r>
              <a:rPr sz="2400" spc="509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sektörün</a:t>
            </a:r>
            <a:r>
              <a:rPr sz="2400" spc="509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mali</a:t>
            </a:r>
            <a:r>
              <a:rPr sz="2400" spc="509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spc="-10" dirty="0">
                <a:latin typeface="Cambria" panose="02040503050406030204"/>
                <a:cs typeface="Cambria" panose="02040503050406030204"/>
              </a:rPr>
              <a:t>yükünü </a:t>
            </a:r>
            <a:r>
              <a:rPr sz="2400" dirty="0">
                <a:latin typeface="Cambria" panose="02040503050406030204"/>
                <a:cs typeface="Cambria" panose="02040503050406030204"/>
              </a:rPr>
              <a:t>azaltmak</a:t>
            </a:r>
            <a:r>
              <a:rPr sz="2400" spc="300" dirty="0">
                <a:latin typeface="Cambria" panose="02040503050406030204"/>
                <a:cs typeface="Cambria" panose="02040503050406030204"/>
              </a:rPr>
              <a:t>   </a:t>
            </a:r>
            <a:r>
              <a:rPr sz="2400" dirty="0">
                <a:latin typeface="Cambria" panose="02040503050406030204"/>
                <a:cs typeface="Cambria" panose="02040503050406030204"/>
              </a:rPr>
              <a:t>amacıyla,</a:t>
            </a:r>
            <a:r>
              <a:rPr sz="2400" spc="305" dirty="0">
                <a:latin typeface="Cambria" panose="02040503050406030204"/>
                <a:cs typeface="Cambria" panose="02040503050406030204"/>
              </a:rPr>
              <a:t>   </a:t>
            </a:r>
            <a:r>
              <a:rPr sz="2400" dirty="0">
                <a:latin typeface="Cambria" panose="02040503050406030204"/>
                <a:cs typeface="Cambria" panose="02040503050406030204"/>
              </a:rPr>
              <a:t>işveren</a:t>
            </a:r>
            <a:r>
              <a:rPr sz="2400" spc="305" dirty="0">
                <a:latin typeface="Cambria" panose="02040503050406030204"/>
                <a:cs typeface="Cambria" panose="02040503050406030204"/>
              </a:rPr>
              <a:t>   </a:t>
            </a:r>
            <a:r>
              <a:rPr sz="2400" dirty="0">
                <a:latin typeface="Cambria" panose="02040503050406030204"/>
                <a:cs typeface="Cambria" panose="02040503050406030204"/>
              </a:rPr>
              <a:t>tarafından</a:t>
            </a:r>
            <a:r>
              <a:rPr sz="2400" spc="305" dirty="0">
                <a:latin typeface="Cambria" panose="02040503050406030204"/>
                <a:cs typeface="Cambria" panose="02040503050406030204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lisesi</a:t>
            </a:r>
            <a:r>
              <a:rPr sz="2400" b="1" spc="-1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ödenmektedir.</a:t>
            </a:r>
            <a:r>
              <a:rPr sz="2400" b="1" spc="-1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Örneğin,</a:t>
            </a:r>
            <a:r>
              <a:rPr sz="2400" spc="27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202</a:t>
            </a:r>
            <a:r>
              <a:rPr lang="tr-TR" sz="2400" dirty="0">
                <a:latin typeface="Cambria" panose="02040503050406030204"/>
                <a:cs typeface="Cambria" panose="02040503050406030204"/>
              </a:rPr>
              <a:t>4</a:t>
            </a:r>
            <a:r>
              <a:rPr sz="2400" spc="28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yılı</a:t>
            </a:r>
            <a:r>
              <a:rPr sz="2400" spc="28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asgari</a:t>
            </a:r>
            <a:r>
              <a:rPr sz="2400" spc="29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ücreti</a:t>
            </a:r>
            <a:r>
              <a:rPr sz="2400" spc="28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için</a:t>
            </a:r>
            <a:r>
              <a:rPr sz="2400" spc="29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öğrenciye</a:t>
            </a:r>
            <a:r>
              <a:rPr sz="2400" spc="28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ödenen</a:t>
            </a:r>
            <a:r>
              <a:rPr sz="2400" spc="28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en</a:t>
            </a:r>
            <a:r>
              <a:rPr sz="2400" spc="285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>
                <a:latin typeface="Cambria" panose="02040503050406030204"/>
                <a:cs typeface="Cambria" panose="02040503050406030204"/>
              </a:rPr>
              <a:t>az</a:t>
            </a:r>
            <a:r>
              <a:rPr sz="2400" spc="270" dirty="0">
                <a:latin typeface="Cambria" panose="02040503050406030204"/>
                <a:cs typeface="Cambria" panose="02040503050406030204"/>
              </a:rPr>
              <a:t> </a:t>
            </a:r>
            <a:r>
              <a:rPr sz="2400" dirty="0" err="1">
                <a:latin typeface="Cambria" panose="02040503050406030204"/>
                <a:cs typeface="Cambria" panose="02040503050406030204"/>
              </a:rPr>
              <a:t>ücret</a:t>
            </a:r>
            <a:r>
              <a:rPr sz="2400" spc="295" dirty="0"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400" spc="-10" dirty="0">
                <a:latin typeface="Cambria" panose="02040503050406030204"/>
                <a:cs typeface="Cambria" panose="02040503050406030204"/>
              </a:rPr>
              <a:t>olarak hesaplanmıştır.</a:t>
            </a:r>
            <a:endParaRPr sz="2400" dirty="0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</p:txBody>
      </p:sp>
      <p:graphicFrame>
        <p:nvGraphicFramePr>
          <p:cNvPr id="8" name="object 2"/>
          <p:cNvGraphicFramePr/>
          <p:nvPr/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GEÇİŞ</a:t>
            </a:r>
            <a:endParaRPr sz="20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Üniversite</a:t>
            </a:r>
            <a:r>
              <a:rPr sz="20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tercihlerinde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istediği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bölümü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hiç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bir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hak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kaybı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yaşamadan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seçebilirler.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yıllık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Meslek</a:t>
            </a:r>
            <a:r>
              <a:rPr sz="20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Yüksekokullarına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girerken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ek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puan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alırlar.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Teknoloji</a:t>
            </a:r>
            <a:r>
              <a:rPr sz="2000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Fakültelerinde</a:t>
            </a:r>
            <a:r>
              <a:rPr sz="2000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bulunan</a:t>
            </a:r>
            <a:r>
              <a:rPr sz="20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Mühendislik</a:t>
            </a:r>
            <a:r>
              <a:rPr sz="2000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bölümlerini</a:t>
            </a:r>
            <a:r>
              <a:rPr sz="2000" spc="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seçmeleri</a:t>
            </a:r>
            <a:r>
              <a:rPr sz="2000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halinde</a:t>
            </a:r>
            <a:r>
              <a:rPr sz="20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Mesleki</a:t>
            </a:r>
            <a:r>
              <a:rPr sz="2000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ve</a:t>
            </a:r>
            <a:r>
              <a:rPr sz="2000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Teknik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Liselere</a:t>
            </a:r>
            <a:r>
              <a:rPr sz="200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ayrılan</a:t>
            </a:r>
            <a:r>
              <a:rPr sz="2000" spc="1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kontenjanlardan</a:t>
            </a:r>
            <a:r>
              <a:rPr sz="2000" spc="1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yararlanarak</a:t>
            </a:r>
            <a:r>
              <a:rPr sz="2000" spc="1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genel</a:t>
            </a:r>
            <a:r>
              <a:rPr sz="2000" spc="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lise</a:t>
            </a:r>
            <a:r>
              <a:rPr sz="2000" spc="1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öğrencilerine</a:t>
            </a:r>
            <a:r>
              <a:rPr sz="2000" spc="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göre</a:t>
            </a:r>
            <a:r>
              <a:rPr sz="2000" spc="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daha</a:t>
            </a:r>
            <a:r>
              <a:rPr sz="200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az</a:t>
            </a:r>
            <a:r>
              <a:rPr sz="2000" spc="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net</a:t>
            </a:r>
            <a:r>
              <a:rPr sz="2000" spc="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sayısıyla</a:t>
            </a:r>
            <a:r>
              <a:rPr sz="2000" spc="1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bu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bölümlere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girebilirler.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Mesleki  ve</a:t>
            </a:r>
            <a:r>
              <a:rPr sz="2000" b="1" spc="1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Teknik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Ortaöğretim</a:t>
            </a:r>
            <a:r>
              <a:rPr sz="2000" b="1" spc="1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Kurumları  (M.T.O.K.)</a:t>
            </a:r>
            <a:r>
              <a:rPr sz="2000" b="1" spc="1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kontenjanı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verilen</a:t>
            </a:r>
            <a:r>
              <a:rPr sz="2000" b="1" spc="1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bölümlerden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bazıları</a:t>
            </a:r>
            <a:r>
              <a:rPr sz="20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şunlardır;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/>
                <a:gridCol w="5053965"/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Adli</a:t>
                      </a:r>
                      <a:r>
                        <a:rPr sz="2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Bilişim</a:t>
                      </a:r>
                      <a:r>
                        <a:rPr sz="2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Bilgisayar</a:t>
                      </a:r>
                      <a:r>
                        <a:rPr sz="20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Bilişim</a:t>
                      </a:r>
                      <a:r>
                        <a:rPr sz="2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Sistemleri</a:t>
                      </a:r>
                      <a:r>
                        <a:rPr sz="20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 panose="02020603050405020304"/>
                          <a:cs typeface="Times New Roman" panose="02020603050405020304"/>
                        </a:rPr>
                        <a:t>Yazılım</a:t>
                      </a:r>
                      <a:r>
                        <a:rPr sz="20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Biyomedikal</a:t>
                      </a:r>
                      <a:r>
                        <a:rPr sz="20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Elektrik-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Elektronik</a:t>
                      </a:r>
                      <a:r>
                        <a:rPr sz="20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Elektronik</a:t>
                      </a:r>
                      <a:r>
                        <a:rPr sz="20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ve</a:t>
                      </a:r>
                      <a:r>
                        <a:rPr sz="20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Haberleşme</a:t>
                      </a:r>
                      <a:r>
                        <a:rPr sz="20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Enerji</a:t>
                      </a:r>
                      <a:r>
                        <a:rPr sz="20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Sistemleri</a:t>
                      </a:r>
                      <a:r>
                        <a:rPr sz="2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Endüstriyel</a:t>
                      </a:r>
                      <a:r>
                        <a:rPr sz="2000" spc="-10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20" dirty="0">
                          <a:latin typeface="Times New Roman" panose="02020603050405020304"/>
                          <a:cs typeface="Times New Roman" panose="02020603050405020304"/>
                        </a:rPr>
                        <a:t>Tasarım</a:t>
                      </a:r>
                      <a:r>
                        <a:rPr sz="2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İnşaat</a:t>
                      </a:r>
                      <a:r>
                        <a:rPr sz="2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Metalurji</a:t>
                      </a:r>
                      <a:r>
                        <a:rPr sz="20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ve</a:t>
                      </a:r>
                      <a:r>
                        <a:rPr sz="2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Malzeme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 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Makine</a:t>
                      </a:r>
                      <a:r>
                        <a:rPr sz="20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Mekatronik</a:t>
                      </a:r>
                      <a:r>
                        <a:rPr sz="20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Otomotiv</a:t>
                      </a:r>
                      <a:r>
                        <a:rPr sz="20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Tekstil</a:t>
                      </a:r>
                      <a:r>
                        <a:rPr sz="2000" spc="-1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Mühendisliği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ÇAMLIDERE ÇOK PROGRAMLI ANADOLU LİSESİ</a:t>
            </a:r>
            <a:endParaRPr sz="24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</p:txBody>
      </p:sp>
      <p:pic>
        <p:nvPicPr>
          <p:cNvPr id="10" name="Picture 2" descr="C:\Users\MüdYard-Z\Downloads\WhatsApp Image 2024-03-20 at 08.17.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27" y="1879544"/>
            <a:ext cx="4790241" cy="35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9" y="1879545"/>
            <a:ext cx="6375917" cy="35926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ÇAMLIDERE ÇOK PROGRAMLI ANADOLU LİSESİ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82455" y="2095149"/>
            <a:ext cx="10818184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r>
              <a:rPr lang="tr-TR" dirty="0"/>
              <a:t>	</a:t>
            </a:r>
            <a:r>
              <a:rPr lang="tr-TR" dirty="0" smtClean="0"/>
              <a:t>Okulumuz Kız Teknik Öğretim Genel Müdürlüğü’ne bağlı olarak 2011/2012 Eğitim Öğretim yılı başı olan 19/09/2011 tarihinde şu an halen Çamlıdere İlkokulu olarak eğitim öğretime devam eden okulun binasında 1 katı kullanılarak Eğitim Öğretime başlamıştır. 3,5 yıl boyunca burada eğitim öğretim yapılmış, 09/02/2015 tarihinde Milli Eğitim Bakanlığı tarafından </a:t>
            </a:r>
            <a:r>
              <a:rPr lang="tr-TR" dirty="0" err="1" smtClean="0"/>
              <a:t>tarafından</a:t>
            </a:r>
            <a:r>
              <a:rPr lang="tr-TR" dirty="0" smtClean="0"/>
              <a:t> yapılan 4 katlı binasına taşınarak öğretime kendi binasında başlamıştır.</a:t>
            </a:r>
          </a:p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r>
              <a:rPr lang="tr-TR" dirty="0" smtClean="0">
                <a:latin typeface="Calibri" panose="020F0502020204030204"/>
                <a:cs typeface="Calibri" panose="020F0502020204030204"/>
              </a:rPr>
              <a:t>    2011/2012 Eğitim Öğretim yılından itibaren genel lise programı, Çocuk Gelişimi ve Eğitimi Alanı(Erken Çocukluk Eğitim Dalı) ile Bilişim Teknolojileri Alanı(Web Programcılığı Dalı) uygulanmaya başlanmıştır. 2015/2016 Eğitim Öğretim yılında Elektrik-Elektronik Alanı(Güvenlik Sistemleri Dalı) ve 2016/2017 Eğitim Öğretim yılından itibaren İmam Hatip Programı uygulanmaya başlanmıştır. Çocuk Gelişim ve Eğitimi Alanı ve Elektrik-Elektronik bölümleri kapatılmıştır.</a:t>
            </a:r>
            <a:endParaRPr lang="tr-TR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886014" y="1594730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ÇAMLIDERE ÇOK PROGRAMLI ANADOLU LİSESİ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85795" y="2430710"/>
            <a:ext cx="91319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Okulumuz Şanlıurfa’nın </a:t>
            </a:r>
            <a:r>
              <a:rPr lang="tr-TR" sz="2200" dirty="0" err="1" smtClean="0"/>
              <a:t>Haliliye</a:t>
            </a:r>
            <a:r>
              <a:rPr lang="tr-TR" sz="2200" dirty="0" smtClean="0"/>
              <a:t> ilçesine bağlı merkeze 25 Km uzaklıkta bulunan Çamlıdere Mahallesi’nde bulunmaktadır. Okulumuzda 40 öğretmenle eğitim öğretim sürdürülmektedir. </a:t>
            </a:r>
            <a:r>
              <a:rPr lang="tr-TR" sz="2200" dirty="0" smtClean="0"/>
              <a:t>Öğrencilerimiz okulumuzun bulunduğu mahalle ve çevre mahallelerden taşıma yoluyla eğitime devam etmektedirler. Okulumuzda eğitim öğretim tam gün olarak yapılmakta olup, sabah saat 08:00’de başlayıp 15:20’de ders bitmektedir. Okulumuzda taşımalı gelen öğrencilere </a:t>
            </a:r>
            <a:r>
              <a:rPr lang="tr-TR" sz="2200" dirty="0"/>
              <a:t> öğle arası </a:t>
            </a:r>
            <a:r>
              <a:rPr lang="tr-TR" sz="2200" dirty="0" smtClean="0"/>
              <a:t>yemek verilmektedir.</a:t>
            </a:r>
            <a:endParaRPr lang="tr-TR" sz="22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ÇAMLIDERE ÇOK PROGRAMLI ANADOLU LİSESİ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1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ayrı</a:t>
            </a:r>
            <a:r>
              <a:rPr sz="2000" b="1" u="sng" spc="-25" dirty="0" smtClean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ve 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1 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49507"/>
              </p:ext>
            </p:extLst>
          </p:nvPr>
        </p:nvGraphicFramePr>
        <p:xfrm>
          <a:off x="588586" y="2900460"/>
          <a:ext cx="10451326" cy="728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6045"/>
                <a:gridCol w="2726422"/>
                <a:gridCol w="2088859"/>
              </a:tblGrid>
              <a:tr h="327660">
                <a:tc>
                  <a:txBody>
                    <a:bodyPr/>
                    <a:lstStyle/>
                    <a:p>
                      <a:pPr marL="32385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 panose="020F0502020204030204"/>
                          <a:cs typeface="Calibri" panose="020F0502020204030204"/>
                        </a:rPr>
                        <a:t>1-</a:t>
                      </a:r>
                      <a:r>
                        <a:rPr lang="tr-TR" sz="2000" b="1" spc="-10" dirty="0" smtClean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lang="tr-TR" sz="2000" b="1" spc="0" dirty="0" smtClean="0">
                          <a:latin typeface="Calibri" panose="020F0502020204030204"/>
                          <a:cs typeface="Calibri" panose="020F0502020204030204"/>
                        </a:rPr>
                        <a:t>Bilişim </a:t>
                      </a:r>
                      <a:r>
                        <a:rPr sz="2000" b="1" spc="-10" dirty="0" err="1" smtClean="0">
                          <a:latin typeface="Calibri" panose="020F0502020204030204"/>
                          <a:cs typeface="Calibri" panose="020F0502020204030204"/>
                        </a:rPr>
                        <a:t>Teknolojileri</a:t>
                      </a:r>
                      <a:r>
                        <a:rPr lang="tr-TR" sz="2000" b="1" spc="-10" dirty="0" smtClean="0">
                          <a:latin typeface="Calibri" panose="020F0502020204030204"/>
                          <a:cs typeface="Calibri" panose="020F0502020204030204"/>
                        </a:rPr>
                        <a:t> Alanı(Yazılım Geliştirme</a:t>
                      </a:r>
                      <a:r>
                        <a:rPr lang="tr-TR" sz="2000" b="1" spc="-10" baseline="0" dirty="0" smtClean="0">
                          <a:latin typeface="Calibri" panose="020F0502020204030204"/>
                          <a:cs typeface="Calibri" panose="020F0502020204030204"/>
                        </a:rPr>
                        <a:t> Dalı)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 panose="020F0502020204030204"/>
                          <a:cs typeface="Calibri" panose="020F0502020204030204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 panose="020F0502020204030204"/>
                          <a:cs typeface="Calibri" panose="020F0502020204030204"/>
                        </a:rPr>
                        <a:t>Yerleştirme)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 panose="020F0502020204030204"/>
                          <a:cs typeface="Calibri" panose="020F0502020204030204"/>
                        </a:rPr>
                        <a:t>68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 panose="020F0502020204030204"/>
                          <a:cs typeface="Calibri" panose="020F0502020204030204"/>
                        </a:rPr>
                        <a:t>Kontenjan</a:t>
                      </a: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</a:tr>
              <a:tr h="400685">
                <a:tc>
                  <a:txBody>
                    <a:bodyPr/>
                    <a:lstStyle/>
                    <a:p>
                      <a:pPr marL="323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0160" marB="0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751791" y="3933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SOSYAL ETKİNLİKLERİMİZ</a:t>
            </a:r>
          </a:p>
        </p:txBody>
      </p:sp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" y="967487"/>
            <a:ext cx="29529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58" y="967486"/>
            <a:ext cx="4126286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7" y="967486"/>
            <a:ext cx="4378515" cy="29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" y="3959604"/>
            <a:ext cx="5830009" cy="28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82" y="3959604"/>
            <a:ext cx="6056852" cy="28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Amacı</a:t>
            </a:r>
            <a:endParaRPr sz="2800" dirty="0">
              <a:latin typeface="Cambria" panose="02040503050406030204"/>
              <a:cs typeface="Cambria" panose="02040503050406030204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 panose="02040503050406030204"/>
                <a:cs typeface="Cambria" panose="02040503050406030204"/>
              </a:rPr>
              <a:t>Sosyal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ve</a:t>
            </a:r>
            <a:r>
              <a:rPr sz="2800" spc="250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ekonomik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sektörler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ile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iş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>
                <a:latin typeface="Cambria" panose="02040503050406030204"/>
                <a:cs typeface="Cambria" panose="02040503050406030204"/>
              </a:rPr>
              <a:t>birliği</a:t>
            </a:r>
            <a:r>
              <a:rPr sz="2800" spc="245" dirty="0">
                <a:latin typeface="Cambria" panose="02040503050406030204"/>
                <a:cs typeface="Cambria" panose="02040503050406030204"/>
              </a:rPr>
              <a:t> 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içinde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 err="1" smtClean="0">
                <a:latin typeface="Cambria" panose="02040503050406030204"/>
                <a:cs typeface="Cambria" panose="02040503050406030204"/>
              </a:rPr>
              <a:t>ulusal</a:t>
            </a:r>
            <a:r>
              <a:rPr sz="2800" spc="245" dirty="0" smtClean="0">
                <a:latin typeface="Cambria" panose="02040503050406030204"/>
                <a:cs typeface="Cambria" panose="02040503050406030204"/>
              </a:rPr>
              <a:t> </a:t>
            </a:r>
            <a:r>
              <a:rPr sz="2800" spc="-25" dirty="0">
                <a:latin typeface="Cambria" panose="02040503050406030204"/>
                <a:cs typeface="Cambria" panose="02040503050406030204"/>
              </a:rPr>
              <a:t>ve </a:t>
            </a:r>
            <a:r>
              <a:rPr sz="2800" dirty="0">
                <a:latin typeface="Cambria" panose="02040503050406030204"/>
                <a:cs typeface="Cambria" panose="02040503050406030204"/>
              </a:rPr>
              <a:t>uluslararası</a:t>
            </a:r>
            <a:r>
              <a:rPr sz="2800" spc="-3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mesleki</a:t>
            </a:r>
            <a:r>
              <a:rPr sz="2800" spc="-4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yeterliliğe,</a:t>
            </a:r>
            <a:r>
              <a:rPr sz="2800" spc="-3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meslek</a:t>
            </a:r>
            <a:r>
              <a:rPr sz="2800" spc="-4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ahlakına</a:t>
            </a:r>
            <a:r>
              <a:rPr sz="2800" spc="-30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ve</a:t>
            </a:r>
            <a:r>
              <a:rPr sz="2800" spc="-3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mesleki</a:t>
            </a:r>
            <a:r>
              <a:rPr sz="2800" spc="-40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spc="-10" dirty="0">
                <a:latin typeface="Cambria" panose="02040503050406030204"/>
                <a:cs typeface="Cambria" panose="02040503050406030204"/>
              </a:rPr>
              <a:t>değerlere </a:t>
            </a:r>
            <a:r>
              <a:rPr sz="2800" dirty="0">
                <a:latin typeface="Cambria" panose="02040503050406030204"/>
                <a:cs typeface="Cambria" panose="02040503050406030204"/>
              </a:rPr>
              <a:t>sahip,</a:t>
            </a:r>
            <a:r>
              <a:rPr sz="2800" spc="650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yenilikçi,</a:t>
            </a:r>
            <a:r>
              <a:rPr sz="2800" spc="65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girişimci,</a:t>
            </a:r>
            <a:r>
              <a:rPr sz="2800" spc="65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üretken,</a:t>
            </a:r>
            <a:r>
              <a:rPr sz="2800" spc="65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ekonomiye</a:t>
            </a:r>
            <a:r>
              <a:rPr sz="2800" spc="660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değer</a:t>
            </a:r>
            <a:r>
              <a:rPr sz="2800" spc="65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katan</a:t>
            </a:r>
            <a:r>
              <a:rPr sz="2800" spc="63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dirty="0">
                <a:latin typeface="Cambria" panose="02040503050406030204"/>
                <a:cs typeface="Cambria" panose="02040503050406030204"/>
              </a:rPr>
              <a:t>ehil</a:t>
            </a:r>
            <a:r>
              <a:rPr sz="2800" spc="640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spc="-25" dirty="0">
                <a:latin typeface="Cambria" panose="02040503050406030204"/>
                <a:cs typeface="Cambria" panose="02040503050406030204"/>
              </a:rPr>
              <a:t>iş </a:t>
            </a:r>
            <a:r>
              <a:rPr sz="2800" dirty="0">
                <a:latin typeface="Cambria" panose="02040503050406030204"/>
                <a:cs typeface="Cambria" panose="02040503050406030204"/>
              </a:rPr>
              <a:t>gücü</a:t>
            </a:r>
            <a:r>
              <a:rPr sz="2800" spc="-55" dirty="0">
                <a:latin typeface="Cambria" panose="02040503050406030204"/>
                <a:cs typeface="Cambria" panose="02040503050406030204"/>
              </a:rPr>
              <a:t> </a:t>
            </a:r>
            <a:r>
              <a:rPr sz="2800" spc="-10" dirty="0">
                <a:latin typeface="Cambria" panose="02040503050406030204"/>
                <a:cs typeface="Cambria" panose="02040503050406030204"/>
              </a:rPr>
              <a:t>yetiştirmektir.</a:t>
            </a:r>
            <a:endParaRPr sz="2800" dirty="0">
              <a:latin typeface="Cambria" panose="02040503050406030204"/>
              <a:cs typeface="Cambria" panose="02040503050406030204"/>
            </a:endParaRPr>
          </a:p>
        </p:txBody>
      </p:sp>
      <p:pic>
        <p:nvPicPr>
          <p:cNvPr id="6" name="Grafik 5" descr="Dişlileri olan kafa düz dolguy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EĞİTİM</a:t>
            </a:r>
            <a:endParaRPr sz="24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Sevgili</a:t>
            </a:r>
            <a:r>
              <a:rPr sz="2400" spc="3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öğrencilerimiz,</a:t>
            </a:r>
            <a:r>
              <a:rPr sz="2400" spc="3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ortaöğretim</a:t>
            </a:r>
            <a:r>
              <a:rPr sz="2400" spc="3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tercih</a:t>
            </a:r>
            <a:r>
              <a:rPr sz="2400" spc="3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sürecinde;</a:t>
            </a:r>
            <a:r>
              <a:rPr sz="2400" spc="3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İlgi,</a:t>
            </a:r>
            <a:r>
              <a:rPr sz="2400" spc="3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istek</a:t>
            </a:r>
            <a:r>
              <a:rPr sz="2400" spc="3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ve</a:t>
            </a:r>
            <a:r>
              <a:rPr sz="2400" spc="3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yeteneğinize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uygun</a:t>
            </a:r>
            <a:r>
              <a:rPr sz="2400" spc="9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bir</a:t>
            </a:r>
            <a:r>
              <a:rPr sz="2400" spc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meslek</a:t>
            </a:r>
            <a:r>
              <a:rPr sz="2400" spc="11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sahibi</a:t>
            </a:r>
            <a:r>
              <a:rPr sz="2400" spc="114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olmayı,</a:t>
            </a:r>
            <a:r>
              <a:rPr sz="2400" spc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Tercih</a:t>
            </a:r>
            <a:r>
              <a:rPr sz="2400" spc="10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ettiğiniz</a:t>
            </a:r>
            <a:r>
              <a:rPr sz="2400" spc="11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bir</a:t>
            </a:r>
            <a:r>
              <a:rPr sz="2400" spc="10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okulda</a:t>
            </a:r>
            <a:r>
              <a:rPr sz="2400" spc="10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öğrenim</a:t>
            </a:r>
            <a:r>
              <a:rPr sz="2400" spc="10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görmeyi,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İşverenlerin</a:t>
            </a:r>
            <a:r>
              <a:rPr sz="2400" spc="5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öncelikli</a:t>
            </a:r>
            <a:r>
              <a:rPr sz="2400" spc="5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tercih</a:t>
            </a:r>
            <a:r>
              <a:rPr sz="2400" spc="5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edeceği</a:t>
            </a:r>
            <a:r>
              <a:rPr sz="2400" spc="5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kişi</a:t>
            </a:r>
            <a:r>
              <a:rPr sz="2400" spc="5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olmayı,</a:t>
            </a:r>
            <a:r>
              <a:rPr sz="2400" spc="5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Mezun</a:t>
            </a:r>
            <a:r>
              <a:rPr sz="2400" spc="5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olduğunuzda</a:t>
            </a:r>
            <a:r>
              <a:rPr sz="2400" spc="5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iş</a:t>
            </a:r>
            <a:r>
              <a:rPr sz="2400" spc="5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hayatına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katılmayı,</a:t>
            </a:r>
            <a:r>
              <a:rPr sz="24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Meslek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alanınızda</a:t>
            </a:r>
            <a:r>
              <a:rPr sz="24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yükseköğrenim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görmeyi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 err="1">
                <a:latin typeface="Times New Roman" panose="02020603050405020304"/>
                <a:cs typeface="Times New Roman" panose="02020603050405020304"/>
              </a:rPr>
              <a:t>hedefliyorsanız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!</a:t>
            </a:r>
            <a:endParaRPr lang="tr-TR" sz="240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SİZİ</a:t>
            </a:r>
            <a:r>
              <a:rPr sz="2400" b="1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AİLEMİZİN</a:t>
            </a:r>
            <a:r>
              <a:rPr sz="24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BİR</a:t>
            </a:r>
            <a:r>
              <a:rPr sz="24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PARÇASI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90" dirty="0">
                <a:latin typeface="Times New Roman" panose="02020603050405020304"/>
                <a:cs typeface="Times New Roman" panose="02020603050405020304"/>
              </a:rPr>
              <a:t>OLMAYA</a:t>
            </a:r>
            <a:r>
              <a:rPr sz="2400" b="1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75" dirty="0">
                <a:latin typeface="Times New Roman" panose="02020603050405020304"/>
                <a:cs typeface="Times New Roman" panose="02020603050405020304"/>
              </a:rPr>
              <a:t>DAVET</a:t>
            </a:r>
            <a:r>
              <a:rPr sz="24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EDİYORUZ. UNUTMAYIN!</a:t>
            </a:r>
            <a:endParaRPr lang="tr-TR" sz="2400" spc="-1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GELECEK,</a:t>
            </a:r>
            <a:r>
              <a:rPr sz="24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SİZİNLE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GÜZEL</a:t>
            </a:r>
            <a:r>
              <a:rPr sz="2400" b="1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OLACAK.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/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-1" fmla="*/ 1591981 w 7975600"/>
              <a:gd name="connsiteY0-2" fmla="*/ 254000 h 6858000"/>
              <a:gd name="connsiteX1-3" fmla="*/ 3987800 w 7975600"/>
              <a:gd name="connsiteY1-4" fmla="*/ 0 h 6858000"/>
              <a:gd name="connsiteX2-5" fmla="*/ 4216400 w 7975600"/>
              <a:gd name="connsiteY2-6" fmla="*/ 0 h 6858000"/>
              <a:gd name="connsiteX3-7" fmla="*/ 4216400 w 7975600"/>
              <a:gd name="connsiteY3-8" fmla="*/ 5991 h 6858000"/>
              <a:gd name="connsiteX4-9" fmla="*/ 4395530 w 7975600"/>
              <a:gd name="connsiteY4-10" fmla="*/ 17704 h 6858000"/>
              <a:gd name="connsiteX5-11" fmla="*/ 7975600 w 7975600"/>
              <a:gd name="connsiteY5-12" fmla="*/ 3429000 h 6858000"/>
              <a:gd name="connsiteX6-13" fmla="*/ 4395530 w 7975600"/>
              <a:gd name="connsiteY6-14" fmla="*/ 6840297 h 6858000"/>
              <a:gd name="connsiteX7-15" fmla="*/ 4216400 w 7975600"/>
              <a:gd name="connsiteY7-16" fmla="*/ 6852009 h 6858000"/>
              <a:gd name="connsiteX8-17" fmla="*/ 4216400 w 7975600"/>
              <a:gd name="connsiteY8-18" fmla="*/ 6858000 h 6858000"/>
              <a:gd name="connsiteX9-19" fmla="*/ 3987800 w 7975600"/>
              <a:gd name="connsiteY9-20" fmla="*/ 6858000 h 6858000"/>
              <a:gd name="connsiteX10-21" fmla="*/ 609600 w 7975600"/>
              <a:gd name="connsiteY10-22" fmla="*/ 6858000 h 6858000"/>
              <a:gd name="connsiteX11-23" fmla="*/ 609600 w 7975600"/>
              <a:gd name="connsiteY11-24" fmla="*/ 5245052 h 6858000"/>
              <a:gd name="connsiteX12-25" fmla="*/ 481306 w 7975600"/>
              <a:gd name="connsiteY12-26" fmla="*/ 5063465 h 6858000"/>
              <a:gd name="connsiteX13-27" fmla="*/ 0 w 7975600"/>
              <a:gd name="connsiteY13-28" fmla="*/ 3429000 h 6858000"/>
              <a:gd name="connsiteX14-29" fmla="*/ 481306 w 7975600"/>
              <a:gd name="connsiteY14-30" fmla="*/ 1794535 h 6858000"/>
              <a:gd name="connsiteX15-31" fmla="*/ 609600 w 7975600"/>
              <a:gd name="connsiteY15-32" fmla="*/ 1612949 h 6858000"/>
              <a:gd name="connsiteX16" fmla="*/ 1591981 w 7975600"/>
              <a:gd name="connsiteY16" fmla="*/ 254000 h 6858000"/>
              <a:gd name="connsiteX0-33" fmla="*/ 862688 w 7975600"/>
              <a:gd name="connsiteY0-34" fmla="*/ 0 h 6863080"/>
              <a:gd name="connsiteX1-35" fmla="*/ 3987800 w 7975600"/>
              <a:gd name="connsiteY1-36" fmla="*/ 5080 h 6863080"/>
              <a:gd name="connsiteX2-37" fmla="*/ 4216400 w 7975600"/>
              <a:gd name="connsiteY2-38" fmla="*/ 5080 h 6863080"/>
              <a:gd name="connsiteX3-39" fmla="*/ 4216400 w 7975600"/>
              <a:gd name="connsiteY3-40" fmla="*/ 11071 h 6863080"/>
              <a:gd name="connsiteX4-41" fmla="*/ 4395530 w 7975600"/>
              <a:gd name="connsiteY4-42" fmla="*/ 22784 h 6863080"/>
              <a:gd name="connsiteX5-43" fmla="*/ 7975600 w 7975600"/>
              <a:gd name="connsiteY5-44" fmla="*/ 3434080 h 6863080"/>
              <a:gd name="connsiteX6-45" fmla="*/ 4395530 w 7975600"/>
              <a:gd name="connsiteY6-46" fmla="*/ 6845377 h 6863080"/>
              <a:gd name="connsiteX7-47" fmla="*/ 4216400 w 7975600"/>
              <a:gd name="connsiteY7-48" fmla="*/ 6857089 h 6863080"/>
              <a:gd name="connsiteX8-49" fmla="*/ 4216400 w 7975600"/>
              <a:gd name="connsiteY8-50" fmla="*/ 6863080 h 6863080"/>
              <a:gd name="connsiteX9-51" fmla="*/ 3987800 w 7975600"/>
              <a:gd name="connsiteY9-52" fmla="*/ 6863080 h 6863080"/>
              <a:gd name="connsiteX10-53" fmla="*/ 609600 w 7975600"/>
              <a:gd name="connsiteY10-54" fmla="*/ 6863080 h 6863080"/>
              <a:gd name="connsiteX11-55" fmla="*/ 609600 w 7975600"/>
              <a:gd name="connsiteY11-56" fmla="*/ 5250132 h 6863080"/>
              <a:gd name="connsiteX12-57" fmla="*/ 481306 w 7975600"/>
              <a:gd name="connsiteY12-58" fmla="*/ 5068545 h 6863080"/>
              <a:gd name="connsiteX13-59" fmla="*/ 0 w 7975600"/>
              <a:gd name="connsiteY13-60" fmla="*/ 3434080 h 6863080"/>
              <a:gd name="connsiteX14-61" fmla="*/ 481306 w 7975600"/>
              <a:gd name="connsiteY14-62" fmla="*/ 1799615 h 6863080"/>
              <a:gd name="connsiteX15-63" fmla="*/ 609600 w 7975600"/>
              <a:gd name="connsiteY15-64" fmla="*/ 1618029 h 6863080"/>
              <a:gd name="connsiteX16-65" fmla="*/ 862688 w 7975600"/>
              <a:gd name="connsiteY16-66" fmla="*/ 0 h 6863080"/>
              <a:gd name="connsiteX0-67" fmla="*/ 862688 w 7975600"/>
              <a:gd name="connsiteY0-68" fmla="*/ 0 h 6863080"/>
              <a:gd name="connsiteX1-69" fmla="*/ 3987800 w 7975600"/>
              <a:gd name="connsiteY1-70" fmla="*/ 5080 h 6863080"/>
              <a:gd name="connsiteX2-71" fmla="*/ 4216400 w 7975600"/>
              <a:gd name="connsiteY2-72" fmla="*/ 5080 h 6863080"/>
              <a:gd name="connsiteX3-73" fmla="*/ 4216400 w 7975600"/>
              <a:gd name="connsiteY3-74" fmla="*/ 11071 h 6863080"/>
              <a:gd name="connsiteX4-75" fmla="*/ 4395530 w 7975600"/>
              <a:gd name="connsiteY4-76" fmla="*/ 22784 h 6863080"/>
              <a:gd name="connsiteX5-77" fmla="*/ 7975600 w 7975600"/>
              <a:gd name="connsiteY5-78" fmla="*/ 3434080 h 6863080"/>
              <a:gd name="connsiteX6-79" fmla="*/ 4395530 w 7975600"/>
              <a:gd name="connsiteY6-80" fmla="*/ 6845377 h 6863080"/>
              <a:gd name="connsiteX7-81" fmla="*/ 4216400 w 7975600"/>
              <a:gd name="connsiteY7-82" fmla="*/ 6857089 h 6863080"/>
              <a:gd name="connsiteX8-83" fmla="*/ 4216400 w 7975600"/>
              <a:gd name="connsiteY8-84" fmla="*/ 6863080 h 6863080"/>
              <a:gd name="connsiteX9-85" fmla="*/ 3987800 w 7975600"/>
              <a:gd name="connsiteY9-86" fmla="*/ 6863080 h 6863080"/>
              <a:gd name="connsiteX10-87" fmla="*/ 1893356 w 7975600"/>
              <a:gd name="connsiteY10-88" fmla="*/ 6623050 h 6863080"/>
              <a:gd name="connsiteX11-89" fmla="*/ 609600 w 7975600"/>
              <a:gd name="connsiteY11-90" fmla="*/ 5250132 h 6863080"/>
              <a:gd name="connsiteX12-91" fmla="*/ 481306 w 7975600"/>
              <a:gd name="connsiteY12-92" fmla="*/ 5068545 h 6863080"/>
              <a:gd name="connsiteX13-93" fmla="*/ 0 w 7975600"/>
              <a:gd name="connsiteY13-94" fmla="*/ 3434080 h 6863080"/>
              <a:gd name="connsiteX14-95" fmla="*/ 481306 w 7975600"/>
              <a:gd name="connsiteY14-96" fmla="*/ 1799615 h 6863080"/>
              <a:gd name="connsiteX15-97" fmla="*/ 609600 w 7975600"/>
              <a:gd name="connsiteY15-98" fmla="*/ 1618029 h 6863080"/>
              <a:gd name="connsiteX16-99" fmla="*/ 862688 w 7975600"/>
              <a:gd name="connsiteY16-100" fmla="*/ 0 h 6863080"/>
              <a:gd name="connsiteX0-101" fmla="*/ 862688 w 7975600"/>
              <a:gd name="connsiteY0-102" fmla="*/ 0 h 6870700"/>
              <a:gd name="connsiteX1-103" fmla="*/ 3987800 w 7975600"/>
              <a:gd name="connsiteY1-104" fmla="*/ 5080 h 6870700"/>
              <a:gd name="connsiteX2-105" fmla="*/ 4216400 w 7975600"/>
              <a:gd name="connsiteY2-106" fmla="*/ 5080 h 6870700"/>
              <a:gd name="connsiteX3-107" fmla="*/ 4216400 w 7975600"/>
              <a:gd name="connsiteY3-108" fmla="*/ 11071 h 6870700"/>
              <a:gd name="connsiteX4-109" fmla="*/ 4395530 w 7975600"/>
              <a:gd name="connsiteY4-110" fmla="*/ 22784 h 6870700"/>
              <a:gd name="connsiteX5-111" fmla="*/ 7975600 w 7975600"/>
              <a:gd name="connsiteY5-112" fmla="*/ 3434080 h 6870700"/>
              <a:gd name="connsiteX6-113" fmla="*/ 4395530 w 7975600"/>
              <a:gd name="connsiteY6-114" fmla="*/ 6845377 h 6870700"/>
              <a:gd name="connsiteX7-115" fmla="*/ 4216400 w 7975600"/>
              <a:gd name="connsiteY7-116" fmla="*/ 6857089 h 6870700"/>
              <a:gd name="connsiteX8-117" fmla="*/ 4216400 w 7975600"/>
              <a:gd name="connsiteY8-118" fmla="*/ 6863080 h 6870700"/>
              <a:gd name="connsiteX9-119" fmla="*/ 3987800 w 7975600"/>
              <a:gd name="connsiteY9-120" fmla="*/ 6863080 h 6870700"/>
              <a:gd name="connsiteX10-121" fmla="*/ 869349 w 7975600"/>
              <a:gd name="connsiteY10-122" fmla="*/ 6870700 h 6870700"/>
              <a:gd name="connsiteX11-123" fmla="*/ 609600 w 7975600"/>
              <a:gd name="connsiteY11-124" fmla="*/ 5250132 h 6870700"/>
              <a:gd name="connsiteX12-125" fmla="*/ 481306 w 7975600"/>
              <a:gd name="connsiteY12-126" fmla="*/ 5068545 h 6870700"/>
              <a:gd name="connsiteX13-127" fmla="*/ 0 w 7975600"/>
              <a:gd name="connsiteY13-128" fmla="*/ 3434080 h 6870700"/>
              <a:gd name="connsiteX14-129" fmla="*/ 481306 w 7975600"/>
              <a:gd name="connsiteY14-130" fmla="*/ 1799615 h 6870700"/>
              <a:gd name="connsiteX15-131" fmla="*/ 609600 w 7975600"/>
              <a:gd name="connsiteY15-132" fmla="*/ 1618029 h 6870700"/>
              <a:gd name="connsiteX16-133" fmla="*/ 862688 w 7975600"/>
              <a:gd name="connsiteY16-134" fmla="*/ 0 h 6870700"/>
              <a:gd name="connsiteX0-135" fmla="*/ 862688 w 7975600"/>
              <a:gd name="connsiteY0-136" fmla="*/ 0 h 6870700"/>
              <a:gd name="connsiteX1-137" fmla="*/ 3987800 w 7975600"/>
              <a:gd name="connsiteY1-138" fmla="*/ 5080 h 6870700"/>
              <a:gd name="connsiteX2-139" fmla="*/ 4216400 w 7975600"/>
              <a:gd name="connsiteY2-140" fmla="*/ 5080 h 6870700"/>
              <a:gd name="connsiteX3-141" fmla="*/ 4216400 w 7975600"/>
              <a:gd name="connsiteY3-142" fmla="*/ 11071 h 6870700"/>
              <a:gd name="connsiteX4-143" fmla="*/ 4395530 w 7975600"/>
              <a:gd name="connsiteY4-144" fmla="*/ 22784 h 6870700"/>
              <a:gd name="connsiteX5-145" fmla="*/ 7975600 w 7975600"/>
              <a:gd name="connsiteY5-146" fmla="*/ 3434080 h 6870700"/>
              <a:gd name="connsiteX6-147" fmla="*/ 4395530 w 7975600"/>
              <a:gd name="connsiteY6-148" fmla="*/ 6845377 h 6870700"/>
              <a:gd name="connsiteX7-149" fmla="*/ 4216400 w 7975600"/>
              <a:gd name="connsiteY7-150" fmla="*/ 6857089 h 6870700"/>
              <a:gd name="connsiteX8-151" fmla="*/ 4216400 w 7975600"/>
              <a:gd name="connsiteY8-152" fmla="*/ 6863080 h 6870700"/>
              <a:gd name="connsiteX9-153" fmla="*/ 3987800 w 7975600"/>
              <a:gd name="connsiteY9-154" fmla="*/ 6863080 h 6870700"/>
              <a:gd name="connsiteX10-155" fmla="*/ 869349 w 7975600"/>
              <a:gd name="connsiteY10-156" fmla="*/ 6870700 h 6870700"/>
              <a:gd name="connsiteX11-157" fmla="*/ 1044179 w 7975600"/>
              <a:gd name="connsiteY11-158" fmla="*/ 5311092 h 6870700"/>
              <a:gd name="connsiteX12-159" fmla="*/ 481306 w 7975600"/>
              <a:gd name="connsiteY12-160" fmla="*/ 5068545 h 6870700"/>
              <a:gd name="connsiteX13-161" fmla="*/ 0 w 7975600"/>
              <a:gd name="connsiteY13-162" fmla="*/ 3434080 h 6870700"/>
              <a:gd name="connsiteX14-163" fmla="*/ 481306 w 7975600"/>
              <a:gd name="connsiteY14-164" fmla="*/ 1799615 h 6870700"/>
              <a:gd name="connsiteX15-165" fmla="*/ 609600 w 7975600"/>
              <a:gd name="connsiteY15-166" fmla="*/ 1618029 h 6870700"/>
              <a:gd name="connsiteX16-167" fmla="*/ 862688 w 7975600"/>
              <a:gd name="connsiteY16-168" fmla="*/ 0 h 6870700"/>
              <a:gd name="connsiteX0-169" fmla="*/ 862688 w 7975600"/>
              <a:gd name="connsiteY0-170" fmla="*/ 0 h 6870700"/>
              <a:gd name="connsiteX1-171" fmla="*/ 3987800 w 7975600"/>
              <a:gd name="connsiteY1-172" fmla="*/ 5080 h 6870700"/>
              <a:gd name="connsiteX2-173" fmla="*/ 4216400 w 7975600"/>
              <a:gd name="connsiteY2-174" fmla="*/ 5080 h 6870700"/>
              <a:gd name="connsiteX3-175" fmla="*/ 4216400 w 7975600"/>
              <a:gd name="connsiteY3-176" fmla="*/ 11071 h 6870700"/>
              <a:gd name="connsiteX4-177" fmla="*/ 4395530 w 7975600"/>
              <a:gd name="connsiteY4-178" fmla="*/ 22784 h 6870700"/>
              <a:gd name="connsiteX5-179" fmla="*/ 7975600 w 7975600"/>
              <a:gd name="connsiteY5-180" fmla="*/ 3434080 h 6870700"/>
              <a:gd name="connsiteX6-181" fmla="*/ 4395530 w 7975600"/>
              <a:gd name="connsiteY6-182" fmla="*/ 6845377 h 6870700"/>
              <a:gd name="connsiteX7-183" fmla="*/ 4216400 w 7975600"/>
              <a:gd name="connsiteY7-184" fmla="*/ 6857089 h 6870700"/>
              <a:gd name="connsiteX8-185" fmla="*/ 4216400 w 7975600"/>
              <a:gd name="connsiteY8-186" fmla="*/ 6863080 h 6870700"/>
              <a:gd name="connsiteX9-187" fmla="*/ 3987800 w 7975600"/>
              <a:gd name="connsiteY9-188" fmla="*/ 6863080 h 6870700"/>
              <a:gd name="connsiteX10-189" fmla="*/ 869349 w 7975600"/>
              <a:gd name="connsiteY10-190" fmla="*/ 6870700 h 6870700"/>
              <a:gd name="connsiteX11-191" fmla="*/ 864354 w 7975600"/>
              <a:gd name="connsiteY11-192" fmla="*/ 5322522 h 6870700"/>
              <a:gd name="connsiteX12-193" fmla="*/ 481306 w 7975600"/>
              <a:gd name="connsiteY12-194" fmla="*/ 5068545 h 6870700"/>
              <a:gd name="connsiteX13-195" fmla="*/ 0 w 7975600"/>
              <a:gd name="connsiteY13-196" fmla="*/ 3434080 h 6870700"/>
              <a:gd name="connsiteX14-197" fmla="*/ 481306 w 7975600"/>
              <a:gd name="connsiteY14-198" fmla="*/ 1799615 h 6870700"/>
              <a:gd name="connsiteX15-199" fmla="*/ 609600 w 7975600"/>
              <a:gd name="connsiteY15-200" fmla="*/ 1618029 h 6870700"/>
              <a:gd name="connsiteX16-201" fmla="*/ 862688 w 7975600"/>
              <a:gd name="connsiteY16-202" fmla="*/ 0 h 6870700"/>
              <a:gd name="connsiteX0-203" fmla="*/ 862688 w 7975600"/>
              <a:gd name="connsiteY0-204" fmla="*/ 0 h 6870700"/>
              <a:gd name="connsiteX1-205" fmla="*/ 3987800 w 7975600"/>
              <a:gd name="connsiteY1-206" fmla="*/ 5080 h 6870700"/>
              <a:gd name="connsiteX2-207" fmla="*/ 4216400 w 7975600"/>
              <a:gd name="connsiteY2-208" fmla="*/ 5080 h 6870700"/>
              <a:gd name="connsiteX3-209" fmla="*/ 4216400 w 7975600"/>
              <a:gd name="connsiteY3-210" fmla="*/ 11071 h 6870700"/>
              <a:gd name="connsiteX4-211" fmla="*/ 4395530 w 7975600"/>
              <a:gd name="connsiteY4-212" fmla="*/ 22784 h 6870700"/>
              <a:gd name="connsiteX5-213" fmla="*/ 7975600 w 7975600"/>
              <a:gd name="connsiteY5-214" fmla="*/ 3434080 h 6870700"/>
              <a:gd name="connsiteX6-215" fmla="*/ 4395530 w 7975600"/>
              <a:gd name="connsiteY6-216" fmla="*/ 6845377 h 6870700"/>
              <a:gd name="connsiteX7-217" fmla="*/ 4216400 w 7975600"/>
              <a:gd name="connsiteY7-218" fmla="*/ 6857089 h 6870700"/>
              <a:gd name="connsiteX8-219" fmla="*/ 4216400 w 7975600"/>
              <a:gd name="connsiteY8-220" fmla="*/ 6863080 h 6870700"/>
              <a:gd name="connsiteX9-221" fmla="*/ 3987800 w 7975600"/>
              <a:gd name="connsiteY9-222" fmla="*/ 6863080 h 6870700"/>
              <a:gd name="connsiteX10-223" fmla="*/ 869349 w 7975600"/>
              <a:gd name="connsiteY10-224" fmla="*/ 6870700 h 6870700"/>
              <a:gd name="connsiteX11-225" fmla="*/ 864354 w 7975600"/>
              <a:gd name="connsiteY11-226" fmla="*/ 5322522 h 6870700"/>
              <a:gd name="connsiteX12-227" fmla="*/ 870928 w 7975600"/>
              <a:gd name="connsiteY12-228" fmla="*/ 4893285 h 6870700"/>
              <a:gd name="connsiteX13-229" fmla="*/ 0 w 7975600"/>
              <a:gd name="connsiteY13-230" fmla="*/ 3434080 h 6870700"/>
              <a:gd name="connsiteX14-231" fmla="*/ 481306 w 7975600"/>
              <a:gd name="connsiteY14-232" fmla="*/ 1799615 h 6870700"/>
              <a:gd name="connsiteX15-233" fmla="*/ 609600 w 7975600"/>
              <a:gd name="connsiteY15-234" fmla="*/ 1618029 h 6870700"/>
              <a:gd name="connsiteX16-235" fmla="*/ 862688 w 7975600"/>
              <a:gd name="connsiteY16-236" fmla="*/ 0 h 6870700"/>
              <a:gd name="connsiteX0-237" fmla="*/ 862688 w 7975600"/>
              <a:gd name="connsiteY0-238" fmla="*/ 0 h 6870700"/>
              <a:gd name="connsiteX1-239" fmla="*/ 3987800 w 7975600"/>
              <a:gd name="connsiteY1-240" fmla="*/ 5080 h 6870700"/>
              <a:gd name="connsiteX2-241" fmla="*/ 4216400 w 7975600"/>
              <a:gd name="connsiteY2-242" fmla="*/ 5080 h 6870700"/>
              <a:gd name="connsiteX3-243" fmla="*/ 4216400 w 7975600"/>
              <a:gd name="connsiteY3-244" fmla="*/ 11071 h 6870700"/>
              <a:gd name="connsiteX4-245" fmla="*/ 4395530 w 7975600"/>
              <a:gd name="connsiteY4-246" fmla="*/ 22784 h 6870700"/>
              <a:gd name="connsiteX5-247" fmla="*/ 7975600 w 7975600"/>
              <a:gd name="connsiteY5-248" fmla="*/ 3434080 h 6870700"/>
              <a:gd name="connsiteX6-249" fmla="*/ 4395530 w 7975600"/>
              <a:gd name="connsiteY6-250" fmla="*/ 6845377 h 6870700"/>
              <a:gd name="connsiteX7-251" fmla="*/ 4216400 w 7975600"/>
              <a:gd name="connsiteY7-252" fmla="*/ 6857089 h 6870700"/>
              <a:gd name="connsiteX8-253" fmla="*/ 4216400 w 7975600"/>
              <a:gd name="connsiteY8-254" fmla="*/ 6863080 h 6870700"/>
              <a:gd name="connsiteX9-255" fmla="*/ 3987800 w 7975600"/>
              <a:gd name="connsiteY9-256" fmla="*/ 6863080 h 6870700"/>
              <a:gd name="connsiteX10-257" fmla="*/ 869349 w 7975600"/>
              <a:gd name="connsiteY10-258" fmla="*/ 6870700 h 6870700"/>
              <a:gd name="connsiteX11-259" fmla="*/ 864354 w 7975600"/>
              <a:gd name="connsiteY11-260" fmla="*/ 5322522 h 6870700"/>
              <a:gd name="connsiteX12-261" fmla="*/ 1050754 w 7975600"/>
              <a:gd name="connsiteY12-262" fmla="*/ 4950435 h 6870700"/>
              <a:gd name="connsiteX13-263" fmla="*/ 0 w 7975600"/>
              <a:gd name="connsiteY13-264" fmla="*/ 3434080 h 6870700"/>
              <a:gd name="connsiteX14-265" fmla="*/ 481306 w 7975600"/>
              <a:gd name="connsiteY14-266" fmla="*/ 1799615 h 6870700"/>
              <a:gd name="connsiteX15-267" fmla="*/ 609600 w 7975600"/>
              <a:gd name="connsiteY15-268" fmla="*/ 1618029 h 6870700"/>
              <a:gd name="connsiteX16-269" fmla="*/ 862688 w 7975600"/>
              <a:gd name="connsiteY16-270" fmla="*/ 0 h 6870700"/>
              <a:gd name="connsiteX0-271" fmla="*/ 862688 w 7975600"/>
              <a:gd name="connsiteY0-272" fmla="*/ 0 h 6870700"/>
              <a:gd name="connsiteX1-273" fmla="*/ 3987800 w 7975600"/>
              <a:gd name="connsiteY1-274" fmla="*/ 5080 h 6870700"/>
              <a:gd name="connsiteX2-275" fmla="*/ 4216400 w 7975600"/>
              <a:gd name="connsiteY2-276" fmla="*/ 5080 h 6870700"/>
              <a:gd name="connsiteX3-277" fmla="*/ 4216400 w 7975600"/>
              <a:gd name="connsiteY3-278" fmla="*/ 11071 h 6870700"/>
              <a:gd name="connsiteX4-279" fmla="*/ 4395530 w 7975600"/>
              <a:gd name="connsiteY4-280" fmla="*/ 22784 h 6870700"/>
              <a:gd name="connsiteX5-281" fmla="*/ 7975600 w 7975600"/>
              <a:gd name="connsiteY5-282" fmla="*/ 3434080 h 6870700"/>
              <a:gd name="connsiteX6-283" fmla="*/ 4395530 w 7975600"/>
              <a:gd name="connsiteY6-284" fmla="*/ 6845377 h 6870700"/>
              <a:gd name="connsiteX7-285" fmla="*/ 4216400 w 7975600"/>
              <a:gd name="connsiteY7-286" fmla="*/ 6857089 h 6870700"/>
              <a:gd name="connsiteX8-287" fmla="*/ 4216400 w 7975600"/>
              <a:gd name="connsiteY8-288" fmla="*/ 6863080 h 6870700"/>
              <a:gd name="connsiteX9-289" fmla="*/ 3987800 w 7975600"/>
              <a:gd name="connsiteY9-290" fmla="*/ 6863080 h 6870700"/>
              <a:gd name="connsiteX10-291" fmla="*/ 869349 w 7975600"/>
              <a:gd name="connsiteY10-292" fmla="*/ 6870700 h 6870700"/>
              <a:gd name="connsiteX11-293" fmla="*/ 864354 w 7975600"/>
              <a:gd name="connsiteY11-294" fmla="*/ 5322522 h 6870700"/>
              <a:gd name="connsiteX12-295" fmla="*/ 865933 w 7975600"/>
              <a:gd name="connsiteY12-296" fmla="*/ 4965675 h 6870700"/>
              <a:gd name="connsiteX13-297" fmla="*/ 0 w 7975600"/>
              <a:gd name="connsiteY13-298" fmla="*/ 3434080 h 6870700"/>
              <a:gd name="connsiteX14-299" fmla="*/ 481306 w 7975600"/>
              <a:gd name="connsiteY14-300" fmla="*/ 1799615 h 6870700"/>
              <a:gd name="connsiteX15-301" fmla="*/ 609600 w 7975600"/>
              <a:gd name="connsiteY15-302" fmla="*/ 1618029 h 6870700"/>
              <a:gd name="connsiteX16-303" fmla="*/ 862688 w 7975600"/>
              <a:gd name="connsiteY16-304" fmla="*/ 0 h 6870700"/>
              <a:gd name="connsiteX0-305" fmla="*/ 426519 w 7539431"/>
              <a:gd name="connsiteY0-306" fmla="*/ 0 h 6870700"/>
              <a:gd name="connsiteX1-307" fmla="*/ 3551631 w 7539431"/>
              <a:gd name="connsiteY1-308" fmla="*/ 5080 h 6870700"/>
              <a:gd name="connsiteX2-309" fmla="*/ 3780231 w 7539431"/>
              <a:gd name="connsiteY2-310" fmla="*/ 5080 h 6870700"/>
              <a:gd name="connsiteX3-311" fmla="*/ 3780231 w 7539431"/>
              <a:gd name="connsiteY3-312" fmla="*/ 11071 h 6870700"/>
              <a:gd name="connsiteX4-313" fmla="*/ 3959361 w 7539431"/>
              <a:gd name="connsiteY4-314" fmla="*/ 22784 h 6870700"/>
              <a:gd name="connsiteX5-315" fmla="*/ 7539431 w 7539431"/>
              <a:gd name="connsiteY5-316" fmla="*/ 3434080 h 6870700"/>
              <a:gd name="connsiteX6-317" fmla="*/ 3959361 w 7539431"/>
              <a:gd name="connsiteY6-318" fmla="*/ 6845377 h 6870700"/>
              <a:gd name="connsiteX7-319" fmla="*/ 3780231 w 7539431"/>
              <a:gd name="connsiteY7-320" fmla="*/ 6857089 h 6870700"/>
              <a:gd name="connsiteX8-321" fmla="*/ 3780231 w 7539431"/>
              <a:gd name="connsiteY8-322" fmla="*/ 6863080 h 6870700"/>
              <a:gd name="connsiteX9-323" fmla="*/ 3551631 w 7539431"/>
              <a:gd name="connsiteY9-324" fmla="*/ 6863080 h 6870700"/>
              <a:gd name="connsiteX10-325" fmla="*/ 433180 w 7539431"/>
              <a:gd name="connsiteY10-326" fmla="*/ 6870700 h 6870700"/>
              <a:gd name="connsiteX11-327" fmla="*/ 428185 w 7539431"/>
              <a:gd name="connsiteY11-328" fmla="*/ 5322522 h 6870700"/>
              <a:gd name="connsiteX12-329" fmla="*/ 429764 w 7539431"/>
              <a:gd name="connsiteY12-330" fmla="*/ 4965675 h 6870700"/>
              <a:gd name="connsiteX13-331" fmla="*/ 1097344 w 7539431"/>
              <a:gd name="connsiteY13-332" fmla="*/ 3369310 h 6870700"/>
              <a:gd name="connsiteX14-333" fmla="*/ 45137 w 7539431"/>
              <a:gd name="connsiteY14-334" fmla="*/ 1799615 h 6870700"/>
              <a:gd name="connsiteX15-335" fmla="*/ 173431 w 7539431"/>
              <a:gd name="connsiteY15-336" fmla="*/ 1618029 h 6870700"/>
              <a:gd name="connsiteX16-337" fmla="*/ 426519 w 7539431"/>
              <a:gd name="connsiteY16-338" fmla="*/ 0 h 6870700"/>
              <a:gd name="connsiteX0-339" fmla="*/ 426519 w 7539431"/>
              <a:gd name="connsiteY0-340" fmla="*/ 0 h 6870700"/>
              <a:gd name="connsiteX1-341" fmla="*/ 3551631 w 7539431"/>
              <a:gd name="connsiteY1-342" fmla="*/ 5080 h 6870700"/>
              <a:gd name="connsiteX2-343" fmla="*/ 3780231 w 7539431"/>
              <a:gd name="connsiteY2-344" fmla="*/ 5080 h 6870700"/>
              <a:gd name="connsiteX3-345" fmla="*/ 3780231 w 7539431"/>
              <a:gd name="connsiteY3-346" fmla="*/ 11071 h 6870700"/>
              <a:gd name="connsiteX4-347" fmla="*/ 3959361 w 7539431"/>
              <a:gd name="connsiteY4-348" fmla="*/ 22784 h 6870700"/>
              <a:gd name="connsiteX5-349" fmla="*/ 7539431 w 7539431"/>
              <a:gd name="connsiteY5-350" fmla="*/ 3434080 h 6870700"/>
              <a:gd name="connsiteX6-351" fmla="*/ 3959361 w 7539431"/>
              <a:gd name="connsiteY6-352" fmla="*/ 6845377 h 6870700"/>
              <a:gd name="connsiteX7-353" fmla="*/ 3780231 w 7539431"/>
              <a:gd name="connsiteY7-354" fmla="*/ 6857089 h 6870700"/>
              <a:gd name="connsiteX8-355" fmla="*/ 3780231 w 7539431"/>
              <a:gd name="connsiteY8-356" fmla="*/ 6863080 h 6870700"/>
              <a:gd name="connsiteX9-357" fmla="*/ 3551631 w 7539431"/>
              <a:gd name="connsiteY9-358" fmla="*/ 6863080 h 6870700"/>
              <a:gd name="connsiteX10-359" fmla="*/ 433180 w 7539431"/>
              <a:gd name="connsiteY10-360" fmla="*/ 6870700 h 6870700"/>
              <a:gd name="connsiteX11-361" fmla="*/ 428185 w 7539431"/>
              <a:gd name="connsiteY11-362" fmla="*/ 5322522 h 6870700"/>
              <a:gd name="connsiteX12-363" fmla="*/ 429764 w 7539431"/>
              <a:gd name="connsiteY12-364" fmla="*/ 4965675 h 6870700"/>
              <a:gd name="connsiteX13-365" fmla="*/ 1097344 w 7539431"/>
              <a:gd name="connsiteY13-366" fmla="*/ 3369310 h 6870700"/>
              <a:gd name="connsiteX14-367" fmla="*/ 45137 w 7539431"/>
              <a:gd name="connsiteY14-368" fmla="*/ 1799615 h 6870700"/>
              <a:gd name="connsiteX15-369" fmla="*/ 173431 w 7539431"/>
              <a:gd name="connsiteY15-370" fmla="*/ 1618029 h 6870700"/>
              <a:gd name="connsiteX16-371" fmla="*/ 426519 w 7539431"/>
              <a:gd name="connsiteY16-372" fmla="*/ 0 h 6870700"/>
              <a:gd name="connsiteX0-373" fmla="*/ 460533 w 7573445"/>
              <a:gd name="connsiteY0-374" fmla="*/ 0 h 6870700"/>
              <a:gd name="connsiteX1-375" fmla="*/ 3585645 w 7573445"/>
              <a:gd name="connsiteY1-376" fmla="*/ 5080 h 6870700"/>
              <a:gd name="connsiteX2-377" fmla="*/ 3814245 w 7573445"/>
              <a:gd name="connsiteY2-378" fmla="*/ 5080 h 6870700"/>
              <a:gd name="connsiteX3-379" fmla="*/ 3814245 w 7573445"/>
              <a:gd name="connsiteY3-380" fmla="*/ 11071 h 6870700"/>
              <a:gd name="connsiteX4-381" fmla="*/ 3993375 w 7573445"/>
              <a:gd name="connsiteY4-382" fmla="*/ 22784 h 6870700"/>
              <a:gd name="connsiteX5-383" fmla="*/ 7573445 w 7573445"/>
              <a:gd name="connsiteY5-384" fmla="*/ 3434080 h 6870700"/>
              <a:gd name="connsiteX6-385" fmla="*/ 3993375 w 7573445"/>
              <a:gd name="connsiteY6-386" fmla="*/ 6845377 h 6870700"/>
              <a:gd name="connsiteX7-387" fmla="*/ 3814245 w 7573445"/>
              <a:gd name="connsiteY7-388" fmla="*/ 6857089 h 6870700"/>
              <a:gd name="connsiteX8-389" fmla="*/ 3814245 w 7573445"/>
              <a:gd name="connsiteY8-390" fmla="*/ 6863080 h 6870700"/>
              <a:gd name="connsiteX9-391" fmla="*/ 3585645 w 7573445"/>
              <a:gd name="connsiteY9-392" fmla="*/ 6863080 h 6870700"/>
              <a:gd name="connsiteX10-393" fmla="*/ 467194 w 7573445"/>
              <a:gd name="connsiteY10-394" fmla="*/ 6870700 h 6870700"/>
              <a:gd name="connsiteX11-395" fmla="*/ 462199 w 7573445"/>
              <a:gd name="connsiteY11-396" fmla="*/ 5322522 h 6870700"/>
              <a:gd name="connsiteX12-397" fmla="*/ 463778 w 7573445"/>
              <a:gd name="connsiteY12-398" fmla="*/ 4965675 h 6870700"/>
              <a:gd name="connsiteX13-399" fmla="*/ 457012 w 7573445"/>
              <a:gd name="connsiteY13-400" fmla="*/ 3468370 h 6870700"/>
              <a:gd name="connsiteX14-401" fmla="*/ 79151 w 7573445"/>
              <a:gd name="connsiteY14-402" fmla="*/ 1799615 h 6870700"/>
              <a:gd name="connsiteX15-403" fmla="*/ 207445 w 7573445"/>
              <a:gd name="connsiteY15-404" fmla="*/ 1618029 h 6870700"/>
              <a:gd name="connsiteX16-405" fmla="*/ 460533 w 7573445"/>
              <a:gd name="connsiteY16-406" fmla="*/ 0 h 6870700"/>
              <a:gd name="connsiteX0-407" fmla="*/ 253088 w 7366000"/>
              <a:gd name="connsiteY0-408" fmla="*/ 0 h 6870700"/>
              <a:gd name="connsiteX1-409" fmla="*/ 3378200 w 7366000"/>
              <a:gd name="connsiteY1-410" fmla="*/ 5080 h 6870700"/>
              <a:gd name="connsiteX2-411" fmla="*/ 3606800 w 7366000"/>
              <a:gd name="connsiteY2-412" fmla="*/ 5080 h 6870700"/>
              <a:gd name="connsiteX3-413" fmla="*/ 3606800 w 7366000"/>
              <a:gd name="connsiteY3-414" fmla="*/ 11071 h 6870700"/>
              <a:gd name="connsiteX4-415" fmla="*/ 3785930 w 7366000"/>
              <a:gd name="connsiteY4-416" fmla="*/ 22784 h 6870700"/>
              <a:gd name="connsiteX5-417" fmla="*/ 7366000 w 7366000"/>
              <a:gd name="connsiteY5-418" fmla="*/ 3434080 h 6870700"/>
              <a:gd name="connsiteX6-419" fmla="*/ 3785930 w 7366000"/>
              <a:gd name="connsiteY6-420" fmla="*/ 6845377 h 6870700"/>
              <a:gd name="connsiteX7-421" fmla="*/ 3606800 w 7366000"/>
              <a:gd name="connsiteY7-422" fmla="*/ 6857089 h 6870700"/>
              <a:gd name="connsiteX8-423" fmla="*/ 3606800 w 7366000"/>
              <a:gd name="connsiteY8-424" fmla="*/ 6863080 h 6870700"/>
              <a:gd name="connsiteX9-425" fmla="*/ 3378200 w 7366000"/>
              <a:gd name="connsiteY9-426" fmla="*/ 6863080 h 6870700"/>
              <a:gd name="connsiteX10-427" fmla="*/ 259749 w 7366000"/>
              <a:gd name="connsiteY10-428" fmla="*/ 6870700 h 6870700"/>
              <a:gd name="connsiteX11-429" fmla="*/ 254754 w 7366000"/>
              <a:gd name="connsiteY11-430" fmla="*/ 5322522 h 6870700"/>
              <a:gd name="connsiteX12-431" fmla="*/ 256333 w 7366000"/>
              <a:gd name="connsiteY12-432" fmla="*/ 4965675 h 6870700"/>
              <a:gd name="connsiteX13-433" fmla="*/ 249567 w 7366000"/>
              <a:gd name="connsiteY13-434" fmla="*/ 3468370 h 6870700"/>
              <a:gd name="connsiteX14-435" fmla="*/ 171416 w 7366000"/>
              <a:gd name="connsiteY14-436" fmla="*/ 2062505 h 6870700"/>
              <a:gd name="connsiteX15-437" fmla="*/ 0 w 7366000"/>
              <a:gd name="connsiteY15-438" fmla="*/ 1618029 h 6870700"/>
              <a:gd name="connsiteX16-439" fmla="*/ 253088 w 7366000"/>
              <a:gd name="connsiteY16-440" fmla="*/ 0 h 6870700"/>
              <a:gd name="connsiteX0-441" fmla="*/ 253088 w 7366000"/>
              <a:gd name="connsiteY0-442" fmla="*/ 0 h 6870700"/>
              <a:gd name="connsiteX1-443" fmla="*/ 3378200 w 7366000"/>
              <a:gd name="connsiteY1-444" fmla="*/ 5080 h 6870700"/>
              <a:gd name="connsiteX2-445" fmla="*/ 3606800 w 7366000"/>
              <a:gd name="connsiteY2-446" fmla="*/ 5080 h 6870700"/>
              <a:gd name="connsiteX3-447" fmla="*/ 3606800 w 7366000"/>
              <a:gd name="connsiteY3-448" fmla="*/ 11071 h 6870700"/>
              <a:gd name="connsiteX4-449" fmla="*/ 3785930 w 7366000"/>
              <a:gd name="connsiteY4-450" fmla="*/ 22784 h 6870700"/>
              <a:gd name="connsiteX5-451" fmla="*/ 7366000 w 7366000"/>
              <a:gd name="connsiteY5-452" fmla="*/ 3434080 h 6870700"/>
              <a:gd name="connsiteX6-453" fmla="*/ 3785930 w 7366000"/>
              <a:gd name="connsiteY6-454" fmla="*/ 6845377 h 6870700"/>
              <a:gd name="connsiteX7-455" fmla="*/ 3606800 w 7366000"/>
              <a:gd name="connsiteY7-456" fmla="*/ 6857089 h 6870700"/>
              <a:gd name="connsiteX8-457" fmla="*/ 3606800 w 7366000"/>
              <a:gd name="connsiteY8-458" fmla="*/ 6863080 h 6870700"/>
              <a:gd name="connsiteX9-459" fmla="*/ 3378200 w 7366000"/>
              <a:gd name="connsiteY9-460" fmla="*/ 6863080 h 6870700"/>
              <a:gd name="connsiteX10-461" fmla="*/ 259749 w 7366000"/>
              <a:gd name="connsiteY10-462" fmla="*/ 6870700 h 6870700"/>
              <a:gd name="connsiteX11-463" fmla="*/ 254754 w 7366000"/>
              <a:gd name="connsiteY11-464" fmla="*/ 5322522 h 6870700"/>
              <a:gd name="connsiteX12-465" fmla="*/ 256333 w 7366000"/>
              <a:gd name="connsiteY12-466" fmla="*/ 4965675 h 6870700"/>
              <a:gd name="connsiteX13-467" fmla="*/ 249567 w 7366000"/>
              <a:gd name="connsiteY13-468" fmla="*/ 3468370 h 6870700"/>
              <a:gd name="connsiteX14-469" fmla="*/ 171416 w 7366000"/>
              <a:gd name="connsiteY14-470" fmla="*/ 2062505 h 6870700"/>
              <a:gd name="connsiteX15-471" fmla="*/ 0 w 7366000"/>
              <a:gd name="connsiteY15-472" fmla="*/ 1618029 h 6870700"/>
              <a:gd name="connsiteX16-473" fmla="*/ 253088 w 7366000"/>
              <a:gd name="connsiteY16-474" fmla="*/ 0 h 6870700"/>
              <a:gd name="connsiteX0-475" fmla="*/ 253088 w 7366000"/>
              <a:gd name="connsiteY0-476" fmla="*/ 0 h 6870700"/>
              <a:gd name="connsiteX1-477" fmla="*/ 3378200 w 7366000"/>
              <a:gd name="connsiteY1-478" fmla="*/ 5080 h 6870700"/>
              <a:gd name="connsiteX2-479" fmla="*/ 3606800 w 7366000"/>
              <a:gd name="connsiteY2-480" fmla="*/ 5080 h 6870700"/>
              <a:gd name="connsiteX3-481" fmla="*/ 3606800 w 7366000"/>
              <a:gd name="connsiteY3-482" fmla="*/ 11071 h 6870700"/>
              <a:gd name="connsiteX4-483" fmla="*/ 3785930 w 7366000"/>
              <a:gd name="connsiteY4-484" fmla="*/ 22784 h 6870700"/>
              <a:gd name="connsiteX5-485" fmla="*/ 7366000 w 7366000"/>
              <a:gd name="connsiteY5-486" fmla="*/ 3434080 h 6870700"/>
              <a:gd name="connsiteX6-487" fmla="*/ 3785930 w 7366000"/>
              <a:gd name="connsiteY6-488" fmla="*/ 6845377 h 6870700"/>
              <a:gd name="connsiteX7-489" fmla="*/ 3606800 w 7366000"/>
              <a:gd name="connsiteY7-490" fmla="*/ 6857089 h 6870700"/>
              <a:gd name="connsiteX8-491" fmla="*/ 3606800 w 7366000"/>
              <a:gd name="connsiteY8-492" fmla="*/ 6863080 h 6870700"/>
              <a:gd name="connsiteX9-493" fmla="*/ 3378200 w 7366000"/>
              <a:gd name="connsiteY9-494" fmla="*/ 6863080 h 6870700"/>
              <a:gd name="connsiteX10-495" fmla="*/ 259749 w 7366000"/>
              <a:gd name="connsiteY10-496" fmla="*/ 6870700 h 6870700"/>
              <a:gd name="connsiteX11-497" fmla="*/ 254754 w 7366000"/>
              <a:gd name="connsiteY11-498" fmla="*/ 5322522 h 6870700"/>
              <a:gd name="connsiteX12-499" fmla="*/ 256333 w 7366000"/>
              <a:gd name="connsiteY12-500" fmla="*/ 4965675 h 6870700"/>
              <a:gd name="connsiteX13-501" fmla="*/ 249567 w 7366000"/>
              <a:gd name="connsiteY13-502" fmla="*/ 3468370 h 6870700"/>
              <a:gd name="connsiteX14-503" fmla="*/ 705898 w 7366000"/>
              <a:gd name="connsiteY14-504" fmla="*/ 2241575 h 6870700"/>
              <a:gd name="connsiteX15-505" fmla="*/ 0 w 7366000"/>
              <a:gd name="connsiteY15-506" fmla="*/ 1618029 h 6870700"/>
              <a:gd name="connsiteX16-507" fmla="*/ 253088 w 7366000"/>
              <a:gd name="connsiteY16-508" fmla="*/ 0 h 6870700"/>
              <a:gd name="connsiteX0-509" fmla="*/ 253088 w 7366000"/>
              <a:gd name="connsiteY0-510" fmla="*/ 0 h 6870700"/>
              <a:gd name="connsiteX1-511" fmla="*/ 3378200 w 7366000"/>
              <a:gd name="connsiteY1-512" fmla="*/ 5080 h 6870700"/>
              <a:gd name="connsiteX2-513" fmla="*/ 3606800 w 7366000"/>
              <a:gd name="connsiteY2-514" fmla="*/ 5080 h 6870700"/>
              <a:gd name="connsiteX3-515" fmla="*/ 3606800 w 7366000"/>
              <a:gd name="connsiteY3-516" fmla="*/ 11071 h 6870700"/>
              <a:gd name="connsiteX4-517" fmla="*/ 3785930 w 7366000"/>
              <a:gd name="connsiteY4-518" fmla="*/ 22784 h 6870700"/>
              <a:gd name="connsiteX5-519" fmla="*/ 7366000 w 7366000"/>
              <a:gd name="connsiteY5-520" fmla="*/ 3434080 h 6870700"/>
              <a:gd name="connsiteX6-521" fmla="*/ 3785930 w 7366000"/>
              <a:gd name="connsiteY6-522" fmla="*/ 6845377 h 6870700"/>
              <a:gd name="connsiteX7-523" fmla="*/ 3606800 w 7366000"/>
              <a:gd name="connsiteY7-524" fmla="*/ 6857089 h 6870700"/>
              <a:gd name="connsiteX8-525" fmla="*/ 3606800 w 7366000"/>
              <a:gd name="connsiteY8-526" fmla="*/ 6863080 h 6870700"/>
              <a:gd name="connsiteX9-527" fmla="*/ 3378200 w 7366000"/>
              <a:gd name="connsiteY9-528" fmla="*/ 6863080 h 6870700"/>
              <a:gd name="connsiteX10-529" fmla="*/ 259749 w 7366000"/>
              <a:gd name="connsiteY10-530" fmla="*/ 6870700 h 6870700"/>
              <a:gd name="connsiteX11-531" fmla="*/ 254754 w 7366000"/>
              <a:gd name="connsiteY11-532" fmla="*/ 5322522 h 6870700"/>
              <a:gd name="connsiteX12-533" fmla="*/ 256333 w 7366000"/>
              <a:gd name="connsiteY12-534" fmla="*/ 4965675 h 6870700"/>
              <a:gd name="connsiteX13-535" fmla="*/ 249567 w 7366000"/>
              <a:gd name="connsiteY13-536" fmla="*/ 3468370 h 6870700"/>
              <a:gd name="connsiteX14-537" fmla="*/ 705898 w 7366000"/>
              <a:gd name="connsiteY14-538" fmla="*/ 2241575 h 6870700"/>
              <a:gd name="connsiteX15-539" fmla="*/ 0 w 7366000"/>
              <a:gd name="connsiteY15-540" fmla="*/ 1618029 h 6870700"/>
              <a:gd name="connsiteX16-541" fmla="*/ 253088 w 7366000"/>
              <a:gd name="connsiteY16-542" fmla="*/ 0 h 6870700"/>
              <a:gd name="connsiteX0-543" fmla="*/ 3528 w 7116440"/>
              <a:gd name="connsiteY0-544" fmla="*/ 0 h 6870700"/>
              <a:gd name="connsiteX1-545" fmla="*/ 3128640 w 7116440"/>
              <a:gd name="connsiteY1-546" fmla="*/ 5080 h 6870700"/>
              <a:gd name="connsiteX2-547" fmla="*/ 3357240 w 7116440"/>
              <a:gd name="connsiteY2-548" fmla="*/ 5080 h 6870700"/>
              <a:gd name="connsiteX3-549" fmla="*/ 3357240 w 7116440"/>
              <a:gd name="connsiteY3-550" fmla="*/ 11071 h 6870700"/>
              <a:gd name="connsiteX4-551" fmla="*/ 3536370 w 7116440"/>
              <a:gd name="connsiteY4-552" fmla="*/ 22784 h 6870700"/>
              <a:gd name="connsiteX5-553" fmla="*/ 7116440 w 7116440"/>
              <a:gd name="connsiteY5-554" fmla="*/ 3434080 h 6870700"/>
              <a:gd name="connsiteX6-555" fmla="*/ 3536370 w 7116440"/>
              <a:gd name="connsiteY6-556" fmla="*/ 6845377 h 6870700"/>
              <a:gd name="connsiteX7-557" fmla="*/ 3357240 w 7116440"/>
              <a:gd name="connsiteY7-558" fmla="*/ 6857089 h 6870700"/>
              <a:gd name="connsiteX8-559" fmla="*/ 3357240 w 7116440"/>
              <a:gd name="connsiteY8-560" fmla="*/ 6863080 h 6870700"/>
              <a:gd name="connsiteX9-561" fmla="*/ 3128640 w 7116440"/>
              <a:gd name="connsiteY9-562" fmla="*/ 6863080 h 6870700"/>
              <a:gd name="connsiteX10-563" fmla="*/ 10189 w 7116440"/>
              <a:gd name="connsiteY10-564" fmla="*/ 6870700 h 6870700"/>
              <a:gd name="connsiteX11-565" fmla="*/ 5194 w 7116440"/>
              <a:gd name="connsiteY11-566" fmla="*/ 5322522 h 6870700"/>
              <a:gd name="connsiteX12-567" fmla="*/ 6773 w 7116440"/>
              <a:gd name="connsiteY12-568" fmla="*/ 4965675 h 6870700"/>
              <a:gd name="connsiteX13-569" fmla="*/ 7 w 7116440"/>
              <a:gd name="connsiteY13-570" fmla="*/ 3468370 h 6870700"/>
              <a:gd name="connsiteX14-571" fmla="*/ 456338 w 7116440"/>
              <a:gd name="connsiteY14-572" fmla="*/ 2241575 h 6870700"/>
              <a:gd name="connsiteX15-573" fmla="*/ 344864 w 7116440"/>
              <a:gd name="connsiteY15-574" fmla="*/ 1602789 h 6870700"/>
              <a:gd name="connsiteX16-575" fmla="*/ 3528 w 7116440"/>
              <a:gd name="connsiteY16-576" fmla="*/ 0 h 6870700"/>
              <a:gd name="connsiteX0-577" fmla="*/ 3528 w 7116440"/>
              <a:gd name="connsiteY0-578" fmla="*/ 0 h 6870700"/>
              <a:gd name="connsiteX1-579" fmla="*/ 3128640 w 7116440"/>
              <a:gd name="connsiteY1-580" fmla="*/ 5080 h 6870700"/>
              <a:gd name="connsiteX2-581" fmla="*/ 3357240 w 7116440"/>
              <a:gd name="connsiteY2-582" fmla="*/ 5080 h 6870700"/>
              <a:gd name="connsiteX3-583" fmla="*/ 3357240 w 7116440"/>
              <a:gd name="connsiteY3-584" fmla="*/ 11071 h 6870700"/>
              <a:gd name="connsiteX4-585" fmla="*/ 3536370 w 7116440"/>
              <a:gd name="connsiteY4-586" fmla="*/ 22784 h 6870700"/>
              <a:gd name="connsiteX5-587" fmla="*/ 7116440 w 7116440"/>
              <a:gd name="connsiteY5-588" fmla="*/ 3434080 h 6870700"/>
              <a:gd name="connsiteX6-589" fmla="*/ 3536370 w 7116440"/>
              <a:gd name="connsiteY6-590" fmla="*/ 6845377 h 6870700"/>
              <a:gd name="connsiteX7-591" fmla="*/ 3357240 w 7116440"/>
              <a:gd name="connsiteY7-592" fmla="*/ 6857089 h 6870700"/>
              <a:gd name="connsiteX8-593" fmla="*/ 3357240 w 7116440"/>
              <a:gd name="connsiteY8-594" fmla="*/ 6863080 h 6870700"/>
              <a:gd name="connsiteX9-595" fmla="*/ 3128640 w 7116440"/>
              <a:gd name="connsiteY9-596" fmla="*/ 6863080 h 6870700"/>
              <a:gd name="connsiteX10-597" fmla="*/ 10189 w 7116440"/>
              <a:gd name="connsiteY10-598" fmla="*/ 6870700 h 6870700"/>
              <a:gd name="connsiteX11-599" fmla="*/ 5194 w 7116440"/>
              <a:gd name="connsiteY11-600" fmla="*/ 5322522 h 6870700"/>
              <a:gd name="connsiteX12-601" fmla="*/ 6773 w 7116440"/>
              <a:gd name="connsiteY12-602" fmla="*/ 4965675 h 6870700"/>
              <a:gd name="connsiteX13-603" fmla="*/ 7 w 7116440"/>
              <a:gd name="connsiteY13-604" fmla="*/ 3468370 h 6870700"/>
              <a:gd name="connsiteX14-605" fmla="*/ 456338 w 7116440"/>
              <a:gd name="connsiteY14-606" fmla="*/ 2241575 h 6870700"/>
              <a:gd name="connsiteX15-607" fmla="*/ 344864 w 7116440"/>
              <a:gd name="connsiteY15-608" fmla="*/ 1602789 h 6870700"/>
              <a:gd name="connsiteX16-609" fmla="*/ 3528 w 7116440"/>
              <a:gd name="connsiteY16-610" fmla="*/ 0 h 6870700"/>
              <a:gd name="connsiteX0-611" fmla="*/ 3528 w 7116440"/>
              <a:gd name="connsiteY0-612" fmla="*/ 0 h 6870700"/>
              <a:gd name="connsiteX1-613" fmla="*/ 3128640 w 7116440"/>
              <a:gd name="connsiteY1-614" fmla="*/ 5080 h 6870700"/>
              <a:gd name="connsiteX2-615" fmla="*/ 3357240 w 7116440"/>
              <a:gd name="connsiteY2-616" fmla="*/ 5080 h 6870700"/>
              <a:gd name="connsiteX3-617" fmla="*/ 3357240 w 7116440"/>
              <a:gd name="connsiteY3-618" fmla="*/ 11071 h 6870700"/>
              <a:gd name="connsiteX4-619" fmla="*/ 3536370 w 7116440"/>
              <a:gd name="connsiteY4-620" fmla="*/ 22784 h 6870700"/>
              <a:gd name="connsiteX5-621" fmla="*/ 7116440 w 7116440"/>
              <a:gd name="connsiteY5-622" fmla="*/ 3434080 h 6870700"/>
              <a:gd name="connsiteX6-623" fmla="*/ 3536370 w 7116440"/>
              <a:gd name="connsiteY6-624" fmla="*/ 6845377 h 6870700"/>
              <a:gd name="connsiteX7-625" fmla="*/ 3357240 w 7116440"/>
              <a:gd name="connsiteY7-626" fmla="*/ 6857089 h 6870700"/>
              <a:gd name="connsiteX8-627" fmla="*/ 3357240 w 7116440"/>
              <a:gd name="connsiteY8-628" fmla="*/ 6863080 h 6870700"/>
              <a:gd name="connsiteX9-629" fmla="*/ 3128640 w 7116440"/>
              <a:gd name="connsiteY9-630" fmla="*/ 6863080 h 6870700"/>
              <a:gd name="connsiteX10-631" fmla="*/ 10189 w 7116440"/>
              <a:gd name="connsiteY10-632" fmla="*/ 6870700 h 6870700"/>
              <a:gd name="connsiteX11-633" fmla="*/ 5194 w 7116440"/>
              <a:gd name="connsiteY11-634" fmla="*/ 5322522 h 6870700"/>
              <a:gd name="connsiteX12-635" fmla="*/ 6773 w 7116440"/>
              <a:gd name="connsiteY12-636" fmla="*/ 4965675 h 6870700"/>
              <a:gd name="connsiteX13-637" fmla="*/ 7 w 7116440"/>
              <a:gd name="connsiteY13-638" fmla="*/ 3468370 h 6870700"/>
              <a:gd name="connsiteX14-639" fmla="*/ 456338 w 7116440"/>
              <a:gd name="connsiteY14-640" fmla="*/ 2241575 h 6870700"/>
              <a:gd name="connsiteX15-641" fmla="*/ 198 w 7116440"/>
              <a:gd name="connsiteY15-642" fmla="*/ 1736139 h 6870700"/>
              <a:gd name="connsiteX16-643" fmla="*/ 3528 w 7116440"/>
              <a:gd name="connsiteY16-644" fmla="*/ 0 h 6870700"/>
              <a:gd name="connsiteX0-645" fmla="*/ 3528 w 7116440"/>
              <a:gd name="connsiteY0-646" fmla="*/ 0 h 6870700"/>
              <a:gd name="connsiteX1-647" fmla="*/ 3128640 w 7116440"/>
              <a:gd name="connsiteY1-648" fmla="*/ 5080 h 6870700"/>
              <a:gd name="connsiteX2-649" fmla="*/ 3357240 w 7116440"/>
              <a:gd name="connsiteY2-650" fmla="*/ 5080 h 6870700"/>
              <a:gd name="connsiteX3-651" fmla="*/ 3357240 w 7116440"/>
              <a:gd name="connsiteY3-652" fmla="*/ 11071 h 6870700"/>
              <a:gd name="connsiteX4-653" fmla="*/ 3536370 w 7116440"/>
              <a:gd name="connsiteY4-654" fmla="*/ 22784 h 6870700"/>
              <a:gd name="connsiteX5-655" fmla="*/ 7116440 w 7116440"/>
              <a:gd name="connsiteY5-656" fmla="*/ 3434080 h 6870700"/>
              <a:gd name="connsiteX6-657" fmla="*/ 3536370 w 7116440"/>
              <a:gd name="connsiteY6-658" fmla="*/ 6845377 h 6870700"/>
              <a:gd name="connsiteX7-659" fmla="*/ 3357240 w 7116440"/>
              <a:gd name="connsiteY7-660" fmla="*/ 6857089 h 6870700"/>
              <a:gd name="connsiteX8-661" fmla="*/ 3357240 w 7116440"/>
              <a:gd name="connsiteY8-662" fmla="*/ 6863080 h 6870700"/>
              <a:gd name="connsiteX9-663" fmla="*/ 3128640 w 7116440"/>
              <a:gd name="connsiteY9-664" fmla="*/ 6863080 h 6870700"/>
              <a:gd name="connsiteX10-665" fmla="*/ 10189 w 7116440"/>
              <a:gd name="connsiteY10-666" fmla="*/ 6870700 h 6870700"/>
              <a:gd name="connsiteX11-667" fmla="*/ 5194 w 7116440"/>
              <a:gd name="connsiteY11-668" fmla="*/ 5322522 h 6870700"/>
              <a:gd name="connsiteX12-669" fmla="*/ 6773 w 7116440"/>
              <a:gd name="connsiteY12-670" fmla="*/ 4965675 h 6870700"/>
              <a:gd name="connsiteX13-671" fmla="*/ 7 w 7116440"/>
              <a:gd name="connsiteY13-672" fmla="*/ 3468370 h 6870700"/>
              <a:gd name="connsiteX14-673" fmla="*/ 456338 w 7116440"/>
              <a:gd name="connsiteY14-674" fmla="*/ 2241575 h 6870700"/>
              <a:gd name="connsiteX15-675" fmla="*/ 198 w 7116440"/>
              <a:gd name="connsiteY15-676" fmla="*/ 1736139 h 6870700"/>
              <a:gd name="connsiteX16-677" fmla="*/ 3528 w 7116440"/>
              <a:gd name="connsiteY16-678" fmla="*/ 0 h 6870700"/>
              <a:gd name="connsiteX0-679" fmla="*/ 3528 w 7116440"/>
              <a:gd name="connsiteY0-680" fmla="*/ 0 h 6870700"/>
              <a:gd name="connsiteX1-681" fmla="*/ 3128640 w 7116440"/>
              <a:gd name="connsiteY1-682" fmla="*/ 5080 h 6870700"/>
              <a:gd name="connsiteX2-683" fmla="*/ 3357240 w 7116440"/>
              <a:gd name="connsiteY2-684" fmla="*/ 5080 h 6870700"/>
              <a:gd name="connsiteX3-685" fmla="*/ 3357240 w 7116440"/>
              <a:gd name="connsiteY3-686" fmla="*/ 11071 h 6870700"/>
              <a:gd name="connsiteX4-687" fmla="*/ 3536370 w 7116440"/>
              <a:gd name="connsiteY4-688" fmla="*/ 22784 h 6870700"/>
              <a:gd name="connsiteX5-689" fmla="*/ 7116440 w 7116440"/>
              <a:gd name="connsiteY5-690" fmla="*/ 3434080 h 6870700"/>
              <a:gd name="connsiteX6-691" fmla="*/ 3536370 w 7116440"/>
              <a:gd name="connsiteY6-692" fmla="*/ 6845377 h 6870700"/>
              <a:gd name="connsiteX7-693" fmla="*/ 3357240 w 7116440"/>
              <a:gd name="connsiteY7-694" fmla="*/ 6857089 h 6870700"/>
              <a:gd name="connsiteX8-695" fmla="*/ 3357240 w 7116440"/>
              <a:gd name="connsiteY8-696" fmla="*/ 6863080 h 6870700"/>
              <a:gd name="connsiteX9-697" fmla="*/ 3128640 w 7116440"/>
              <a:gd name="connsiteY9-698" fmla="*/ 6863080 h 6870700"/>
              <a:gd name="connsiteX10-699" fmla="*/ 10189 w 7116440"/>
              <a:gd name="connsiteY10-700" fmla="*/ 6870700 h 6870700"/>
              <a:gd name="connsiteX11-701" fmla="*/ 5194 w 7116440"/>
              <a:gd name="connsiteY11-702" fmla="*/ 5322522 h 6870700"/>
              <a:gd name="connsiteX12-703" fmla="*/ 6773 w 7116440"/>
              <a:gd name="connsiteY12-704" fmla="*/ 4965675 h 6870700"/>
              <a:gd name="connsiteX13-705" fmla="*/ 7 w 7116440"/>
              <a:gd name="connsiteY13-706" fmla="*/ 3468370 h 6870700"/>
              <a:gd name="connsiteX14-707" fmla="*/ 6774 w 7116440"/>
              <a:gd name="connsiteY14-708" fmla="*/ 2409215 h 6870700"/>
              <a:gd name="connsiteX15-709" fmla="*/ 198 w 7116440"/>
              <a:gd name="connsiteY15-710" fmla="*/ 1736139 h 6870700"/>
              <a:gd name="connsiteX16-711" fmla="*/ 3528 w 7116440"/>
              <a:gd name="connsiteY16-712" fmla="*/ 0 h 6870700"/>
              <a:gd name="connsiteX0-713" fmla="*/ 3528 w 7116440"/>
              <a:gd name="connsiteY0-714" fmla="*/ 0 h 6870700"/>
              <a:gd name="connsiteX1-715" fmla="*/ 3128640 w 7116440"/>
              <a:gd name="connsiteY1-716" fmla="*/ 5080 h 6870700"/>
              <a:gd name="connsiteX2-717" fmla="*/ 3357240 w 7116440"/>
              <a:gd name="connsiteY2-718" fmla="*/ 5080 h 6870700"/>
              <a:gd name="connsiteX3-719" fmla="*/ 3357240 w 7116440"/>
              <a:gd name="connsiteY3-720" fmla="*/ 11071 h 6870700"/>
              <a:gd name="connsiteX4-721" fmla="*/ 3536370 w 7116440"/>
              <a:gd name="connsiteY4-722" fmla="*/ 22784 h 6870700"/>
              <a:gd name="connsiteX5-723" fmla="*/ 7116440 w 7116440"/>
              <a:gd name="connsiteY5-724" fmla="*/ 3434080 h 6870700"/>
              <a:gd name="connsiteX6-725" fmla="*/ 3536370 w 7116440"/>
              <a:gd name="connsiteY6-726" fmla="*/ 6845377 h 6870700"/>
              <a:gd name="connsiteX7-727" fmla="*/ 3357240 w 7116440"/>
              <a:gd name="connsiteY7-728" fmla="*/ 6857089 h 6870700"/>
              <a:gd name="connsiteX8-729" fmla="*/ 3357240 w 7116440"/>
              <a:gd name="connsiteY8-730" fmla="*/ 6863080 h 6870700"/>
              <a:gd name="connsiteX9-731" fmla="*/ 3128640 w 7116440"/>
              <a:gd name="connsiteY9-732" fmla="*/ 6863080 h 6870700"/>
              <a:gd name="connsiteX10-733" fmla="*/ 10189 w 7116440"/>
              <a:gd name="connsiteY10-734" fmla="*/ 6870700 h 6870700"/>
              <a:gd name="connsiteX11-735" fmla="*/ 5194 w 7116440"/>
              <a:gd name="connsiteY11-736" fmla="*/ 5322522 h 6870700"/>
              <a:gd name="connsiteX12-737" fmla="*/ 6773 w 7116440"/>
              <a:gd name="connsiteY12-738" fmla="*/ 4965675 h 6870700"/>
              <a:gd name="connsiteX13-739" fmla="*/ 7 w 7116440"/>
              <a:gd name="connsiteY13-740" fmla="*/ 3468370 h 6870700"/>
              <a:gd name="connsiteX14-741" fmla="*/ 6774 w 7116440"/>
              <a:gd name="connsiteY14-742" fmla="*/ 2409215 h 6870700"/>
              <a:gd name="connsiteX15-743" fmla="*/ 198 w 7116440"/>
              <a:gd name="connsiteY15-744" fmla="*/ 1736139 h 6870700"/>
              <a:gd name="connsiteX16-745" fmla="*/ 3528 w 7116440"/>
              <a:gd name="connsiteY16-746" fmla="*/ 0 h 6870700"/>
              <a:gd name="connsiteX0-747" fmla="*/ 3528 w 7116440"/>
              <a:gd name="connsiteY0-748" fmla="*/ 0 h 6870700"/>
              <a:gd name="connsiteX1-749" fmla="*/ 3128640 w 7116440"/>
              <a:gd name="connsiteY1-750" fmla="*/ 5080 h 6870700"/>
              <a:gd name="connsiteX2-751" fmla="*/ 3357240 w 7116440"/>
              <a:gd name="connsiteY2-752" fmla="*/ 5080 h 6870700"/>
              <a:gd name="connsiteX3-753" fmla="*/ 3357240 w 7116440"/>
              <a:gd name="connsiteY3-754" fmla="*/ 11071 h 6870700"/>
              <a:gd name="connsiteX4-755" fmla="*/ 3536370 w 7116440"/>
              <a:gd name="connsiteY4-756" fmla="*/ 22784 h 6870700"/>
              <a:gd name="connsiteX5-757" fmla="*/ 7116440 w 7116440"/>
              <a:gd name="connsiteY5-758" fmla="*/ 3434080 h 6870700"/>
              <a:gd name="connsiteX6-759" fmla="*/ 3536370 w 7116440"/>
              <a:gd name="connsiteY6-760" fmla="*/ 6845377 h 6870700"/>
              <a:gd name="connsiteX7-761" fmla="*/ 3357240 w 7116440"/>
              <a:gd name="connsiteY7-762" fmla="*/ 6857089 h 6870700"/>
              <a:gd name="connsiteX8-763" fmla="*/ 3357240 w 7116440"/>
              <a:gd name="connsiteY8-764" fmla="*/ 6863080 h 6870700"/>
              <a:gd name="connsiteX9-765" fmla="*/ 3128640 w 7116440"/>
              <a:gd name="connsiteY9-766" fmla="*/ 6863080 h 6870700"/>
              <a:gd name="connsiteX10-767" fmla="*/ 10189 w 7116440"/>
              <a:gd name="connsiteY10-768" fmla="*/ 6870700 h 6870700"/>
              <a:gd name="connsiteX11-769" fmla="*/ 5194 w 7116440"/>
              <a:gd name="connsiteY11-770" fmla="*/ 5322522 h 6870700"/>
              <a:gd name="connsiteX12-771" fmla="*/ 6773 w 7116440"/>
              <a:gd name="connsiteY12-772" fmla="*/ 4965675 h 6870700"/>
              <a:gd name="connsiteX13-773" fmla="*/ 7 w 7116440"/>
              <a:gd name="connsiteY13-774" fmla="*/ 3468370 h 6870700"/>
              <a:gd name="connsiteX14-775" fmla="*/ 6774 w 7116440"/>
              <a:gd name="connsiteY14-776" fmla="*/ 2409215 h 6870700"/>
              <a:gd name="connsiteX15-777" fmla="*/ 198 w 7116440"/>
              <a:gd name="connsiteY15-778" fmla="*/ 1736139 h 6870700"/>
              <a:gd name="connsiteX16-779" fmla="*/ 3528 w 7116440"/>
              <a:gd name="connsiteY16-780" fmla="*/ 0 h 687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65" y="connsiteY16-6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/>
          <p:cNvGraphicFramePr/>
          <p:nvPr>
            <p:extLst>
              <p:ext uri="{D42A27DB-BD31-4B8C-83A1-F6EECF244321}">
                <p14:modId xmlns:p14="http://schemas.microsoft.com/office/powerpoint/2010/main" val="3894605765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/>
          <p:nvPr/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</p:txBody>
      </p:sp>
      <p:graphicFrame>
        <p:nvGraphicFramePr>
          <p:cNvPr id="7" name="object 3"/>
          <p:cNvGraphicFramePr/>
          <p:nvPr/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5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Sınıf</a:t>
            </a:r>
            <a:endParaRPr sz="1600" dirty="0">
              <a:latin typeface="Cambria" panose="02040503050406030204"/>
              <a:cs typeface="Cambria" panose="02040503050406030204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Eğitimi</a:t>
            </a:r>
            <a:endParaRPr sz="1800" dirty="0">
              <a:latin typeface="Cambria" panose="02040503050406030204"/>
              <a:cs typeface="Cambria" panose="02040503050406030204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/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/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 panose="020B0604020202020204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/>
          <p:cNvSpPr txBox="1"/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Süreci</a:t>
            </a:r>
            <a:endParaRPr lang="tr-TR" sz="28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/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/>
          <p:cNvSpPr txBox="1"/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Süreci</a:t>
            </a:r>
            <a:endParaRPr lang="tr-TR" sz="28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/>
          <p:cNvPicPr/>
          <p:nvPr/>
        </p:nvPicPr>
        <p:blipFill rotWithShape="1">
          <a:blip r:embed="rId2" cstate="print"/>
          <a:srcRect r="20493" b="-2"/>
          <a:stretch>
            <a:fillRect/>
          </a:stretch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/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DALLAR</a:t>
            </a:r>
            <a:endParaRPr lang="tr-TR" sz="2400" dirty="0">
              <a:solidFill>
                <a:srgbClr val="C00000"/>
              </a:solidFill>
              <a:latin typeface="Cambria" panose="02040503050406030204"/>
              <a:cs typeface="Cambria" panose="02040503050406030204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 panose="02040503050406030204"/>
                <a:cs typeface="Cambria" panose="02040503050406030204"/>
              </a:rPr>
              <a:t>Mesleki</a:t>
            </a:r>
            <a:r>
              <a:rPr sz="2000" spc="-7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</a:t>
            </a:r>
            <a:r>
              <a:rPr sz="2000" spc="-7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teknik</a:t>
            </a:r>
            <a:r>
              <a:rPr sz="2000" spc="-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Anadolu</a:t>
            </a:r>
            <a:r>
              <a:rPr sz="2000" spc="-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 err="1">
                <a:latin typeface="Cambria" panose="02040503050406030204"/>
                <a:cs typeface="Cambria" panose="02040503050406030204"/>
              </a:rPr>
              <a:t>liselerinde</a:t>
            </a:r>
            <a:r>
              <a:rPr sz="2000" spc="-85" dirty="0">
                <a:latin typeface="Cambria" panose="02040503050406030204"/>
                <a:cs typeface="Cambria" panose="02040503050406030204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7</a:t>
            </a:r>
            <a:r>
              <a:rPr sz="2000" b="1" spc="-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dalda</a:t>
            </a:r>
            <a:r>
              <a:rPr sz="2000" b="1" spc="-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eğitim</a:t>
            </a:r>
            <a:r>
              <a:rPr sz="2000" spc="-7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10" dirty="0" err="1">
                <a:latin typeface="Cambria" panose="02040503050406030204"/>
                <a:cs typeface="Cambria" panose="02040503050406030204"/>
              </a:rPr>
              <a:t>verilmektedir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.</a:t>
            </a:r>
            <a:endParaRPr lang="tr-TR" sz="2000" spc="-10" dirty="0">
              <a:latin typeface="Cambria" panose="02040503050406030204"/>
              <a:cs typeface="Cambria" panose="02040503050406030204"/>
            </a:endParaRPr>
          </a:p>
          <a:p>
            <a:pPr marL="12700" marR="5080"/>
            <a:r>
              <a:rPr lang="tr-TR" sz="2000" dirty="0">
                <a:latin typeface="Cambria" panose="02040503050406030204"/>
                <a:cs typeface="Cambria" panose="02040503050406030204"/>
              </a:rPr>
              <a:t>Mesleki </a:t>
            </a:r>
            <a:r>
              <a:rPr lang="tr-TR" sz="2000" dirty="0" smtClean="0">
                <a:latin typeface="Cambria" panose="02040503050406030204"/>
                <a:cs typeface="Cambria" panose="02040503050406030204"/>
              </a:rPr>
              <a:t>eğitim merkezi programında </a:t>
            </a:r>
            <a:r>
              <a:rPr lang="tr-TR" sz="2000" b="1" dirty="0">
                <a:latin typeface="Cambria" panose="02040503050406030204"/>
                <a:cs typeface="Cambria" panose="02040503050406030204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 panose="02040503050406030204"/>
                <a:cs typeface="Cambria" panose="02040503050406030204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 panose="02040503050406030204"/>
              <a:cs typeface="Cambria" panose="02040503050406030204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 panose="02040503050406030204"/>
                <a:cs typeface="Cambria" panose="02040503050406030204"/>
              </a:rPr>
              <a:t>Tüm</a:t>
            </a:r>
            <a:r>
              <a:rPr sz="2000" b="1" spc="1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programlarda</a:t>
            </a:r>
            <a:r>
              <a:rPr sz="2000" b="1" spc="1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9.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sınıfa</a:t>
            </a:r>
            <a:r>
              <a:rPr sz="2000" spc="15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mesleki</a:t>
            </a:r>
            <a:r>
              <a:rPr sz="2000" spc="13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alan</a:t>
            </a:r>
            <a:r>
              <a:rPr sz="2000" spc="1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eğitimi</a:t>
            </a:r>
            <a:r>
              <a:rPr sz="2000" spc="1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ile</a:t>
            </a:r>
            <a:r>
              <a:rPr sz="2000" spc="13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başlanır.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10.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11.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sınıfta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meslek</a:t>
            </a:r>
            <a:r>
              <a:rPr sz="2000" spc="1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alanına </a:t>
            </a:r>
            <a:r>
              <a:rPr sz="2000" dirty="0">
                <a:latin typeface="Cambria" panose="02040503050406030204"/>
                <a:cs typeface="Cambria" panose="02040503050406030204"/>
              </a:rPr>
              <a:t>bağlı</a:t>
            </a:r>
            <a:r>
              <a:rPr sz="2000" spc="16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olarak</a:t>
            </a:r>
            <a:r>
              <a:rPr sz="2000" spc="1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dal</a:t>
            </a:r>
            <a:r>
              <a:rPr sz="2000" spc="1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eğitimi</a:t>
            </a:r>
            <a:r>
              <a:rPr sz="2000" spc="1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verilir.</a:t>
            </a:r>
            <a:r>
              <a:rPr sz="2000" spc="1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9,</a:t>
            </a:r>
            <a:r>
              <a:rPr sz="2000" spc="1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10</a:t>
            </a:r>
            <a:r>
              <a:rPr sz="2000" spc="1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</a:t>
            </a:r>
            <a:r>
              <a:rPr sz="2000" spc="1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11.</a:t>
            </a:r>
            <a:r>
              <a:rPr sz="2000" spc="19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sınıflarda</a:t>
            </a:r>
            <a:r>
              <a:rPr sz="2000" spc="1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verilen</a:t>
            </a:r>
            <a:r>
              <a:rPr sz="2000" spc="1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meslek</a:t>
            </a:r>
            <a:r>
              <a:rPr sz="2000" spc="1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dersleri</a:t>
            </a:r>
            <a:r>
              <a:rPr sz="2000" spc="17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</a:t>
            </a:r>
            <a:r>
              <a:rPr sz="2000" spc="1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akademik</a:t>
            </a:r>
            <a:r>
              <a:rPr sz="2000" spc="1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dersler </a:t>
            </a:r>
            <a:r>
              <a:rPr sz="2000" dirty="0">
                <a:latin typeface="Cambria" panose="02040503050406030204"/>
                <a:cs typeface="Cambria" panose="02040503050406030204"/>
              </a:rPr>
              <a:t>birebir</a:t>
            </a:r>
            <a:r>
              <a:rPr sz="2000" spc="-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30" dirty="0">
                <a:latin typeface="Cambria" panose="02040503050406030204"/>
                <a:cs typeface="Cambria" panose="02040503050406030204"/>
              </a:rPr>
              <a:t>aynıdır.</a:t>
            </a:r>
            <a:r>
              <a:rPr sz="2000" spc="-50" dirty="0">
                <a:latin typeface="Cambria" panose="02040503050406030204"/>
                <a:cs typeface="Cambria" panose="02040503050406030204"/>
              </a:rPr>
              <a:t> </a:t>
            </a:r>
            <a:endParaRPr lang="tr-TR" sz="2000" spc="-50" dirty="0">
              <a:latin typeface="Cambria" panose="02040503050406030204"/>
              <a:cs typeface="Cambria" panose="02040503050406030204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Bu</a:t>
            </a:r>
            <a:r>
              <a:rPr sz="2000" spc="-1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programa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merkezi</a:t>
            </a:r>
            <a:r>
              <a:rPr sz="2000" spc="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sınav</a:t>
            </a:r>
            <a:r>
              <a:rPr sz="2000" spc="-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puanı</a:t>
            </a:r>
            <a:r>
              <a:rPr sz="2000" spc="-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ile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alan seçimi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 yapılarak </a:t>
            </a:r>
            <a:r>
              <a:rPr sz="2000" dirty="0">
                <a:latin typeface="Cambria" panose="02040503050406030204"/>
                <a:cs typeface="Cambria" panose="02040503050406030204"/>
              </a:rPr>
              <a:t>kayıt</a:t>
            </a:r>
            <a:r>
              <a:rPr sz="2000" spc="2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yapılır.</a:t>
            </a:r>
            <a:r>
              <a:rPr sz="2000" spc="21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12.</a:t>
            </a:r>
            <a:r>
              <a:rPr sz="2000" b="1" spc="2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sınıflarda</a:t>
            </a:r>
            <a:r>
              <a:rPr sz="2000" b="1" spc="229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Üniversiteye</a:t>
            </a:r>
            <a:r>
              <a:rPr sz="2000" b="1" spc="229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hazırlık</a:t>
            </a:r>
            <a:r>
              <a:rPr sz="2000" b="1" spc="2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amacıyla</a:t>
            </a:r>
            <a:r>
              <a:rPr sz="2000" b="1" spc="22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dersleri</a:t>
            </a:r>
            <a:r>
              <a:rPr sz="2000" b="1" spc="-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verilir.</a:t>
            </a:r>
            <a:r>
              <a:rPr sz="2000" b="1" spc="-6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Mezun</a:t>
            </a:r>
            <a:r>
              <a:rPr sz="2000" spc="-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olmadan</a:t>
            </a:r>
            <a:r>
              <a:rPr sz="2000" spc="-6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önce</a:t>
            </a:r>
            <a:r>
              <a:rPr sz="2000" spc="-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40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iş</a:t>
            </a:r>
            <a:r>
              <a:rPr sz="2000" spc="-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günü</a:t>
            </a:r>
            <a:r>
              <a:rPr sz="2000" spc="-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işletmelerde</a:t>
            </a:r>
            <a:r>
              <a:rPr sz="2000" spc="-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staj</a:t>
            </a:r>
            <a:r>
              <a:rPr sz="2000" spc="-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eğitimi</a:t>
            </a:r>
            <a:r>
              <a:rPr sz="2000" spc="-5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verilir.</a:t>
            </a:r>
            <a:endParaRPr sz="2000" dirty="0">
              <a:latin typeface="Cambria" panose="02040503050406030204"/>
              <a:cs typeface="Cambria" panose="02040503050406030204"/>
            </a:endParaRPr>
          </a:p>
          <a:p>
            <a:pPr marL="12700" marR="5080" indent="351155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 panose="02040503050406030204"/>
                <a:cs typeface="Cambria" panose="02040503050406030204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Bu</a:t>
            </a:r>
            <a:r>
              <a:rPr sz="2000" spc="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programa</a:t>
            </a:r>
            <a:r>
              <a:rPr sz="2000" spc="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sınavsız</a:t>
            </a:r>
            <a:r>
              <a:rPr sz="2000" spc="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olarak</a:t>
            </a:r>
            <a:r>
              <a:rPr sz="2000" spc="2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mahalli</a:t>
            </a:r>
            <a:r>
              <a:rPr sz="2000" spc="3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yerleştirmeyle</a:t>
            </a:r>
            <a:r>
              <a:rPr sz="2000" spc="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kayıt </a:t>
            </a:r>
            <a:r>
              <a:rPr sz="2000" dirty="0">
                <a:latin typeface="Cambria" panose="02040503050406030204"/>
                <a:cs typeface="Cambria" panose="02040503050406030204"/>
              </a:rPr>
              <a:t>yapılır.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Kayıt</a:t>
            </a:r>
            <a:r>
              <a:rPr sz="2000" spc="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işlemi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sonrası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alan</a:t>
            </a:r>
            <a:r>
              <a:rPr sz="2000" spc="7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tercihi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10" dirty="0">
                <a:latin typeface="Cambria" panose="02040503050406030204"/>
                <a:cs typeface="Cambria" panose="02040503050406030204"/>
              </a:rPr>
              <a:t>yapılır.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12.</a:t>
            </a:r>
            <a:r>
              <a:rPr sz="2000" spc="9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sınıflarda</a:t>
            </a:r>
            <a:r>
              <a:rPr sz="2000" spc="9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sertifikasyon</a:t>
            </a:r>
            <a:r>
              <a:rPr sz="2000" spc="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eğitimi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ile</a:t>
            </a:r>
            <a:r>
              <a:rPr sz="2000" spc="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haftada</a:t>
            </a:r>
            <a:r>
              <a:rPr sz="2000" spc="8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3</a:t>
            </a:r>
            <a:r>
              <a:rPr sz="2000" spc="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spc="-25" dirty="0">
                <a:latin typeface="Cambria" panose="02040503050406030204"/>
                <a:cs typeface="Cambria" panose="02040503050406030204"/>
              </a:rPr>
              <a:t>gün </a:t>
            </a:r>
            <a:r>
              <a:rPr sz="2000" dirty="0">
                <a:latin typeface="Cambria" panose="02040503050406030204"/>
                <a:cs typeface="Cambria" panose="02040503050406030204"/>
              </a:rPr>
              <a:t>işletmede</a:t>
            </a:r>
            <a:r>
              <a:rPr sz="2000" spc="3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mesleki</a:t>
            </a:r>
            <a:r>
              <a:rPr sz="2000" spc="3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eğitim</a:t>
            </a:r>
            <a:r>
              <a:rPr sz="2000" spc="3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dirty="0">
                <a:latin typeface="Cambria" panose="02040503050406030204"/>
                <a:cs typeface="Cambria" panose="02040503050406030204"/>
              </a:rPr>
              <a:t>verilir.</a:t>
            </a:r>
            <a:r>
              <a:rPr sz="2000" spc="3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Ancak</a:t>
            </a:r>
            <a:r>
              <a:rPr sz="2000" b="1" spc="34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9,10,11.</a:t>
            </a:r>
            <a:r>
              <a:rPr sz="2000" b="1" spc="3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sınıfların</a:t>
            </a:r>
            <a:r>
              <a:rPr sz="2000" b="1" spc="36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başarı</a:t>
            </a:r>
            <a:r>
              <a:rPr sz="2000" b="1" spc="34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ortalaması</a:t>
            </a:r>
            <a:r>
              <a:rPr sz="2000" b="1" spc="36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70</a:t>
            </a:r>
            <a:r>
              <a:rPr sz="2000" b="1" spc="36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ve</a:t>
            </a:r>
            <a:r>
              <a:rPr sz="2000" b="1" spc="35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10" dirty="0">
                <a:latin typeface="Cambria" panose="02040503050406030204"/>
                <a:cs typeface="Cambria" panose="02040503050406030204"/>
              </a:rPr>
              <a:t>üzerinde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olanlar</a:t>
            </a:r>
            <a:r>
              <a:rPr sz="2000" b="1" spc="49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da</a:t>
            </a:r>
            <a:r>
              <a:rPr sz="2000" b="1" spc="49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istemeleri</a:t>
            </a:r>
            <a:r>
              <a:rPr sz="2000" b="1" spc="4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halinde</a:t>
            </a:r>
            <a:r>
              <a:rPr sz="2000" b="1" spc="484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12.</a:t>
            </a:r>
            <a:r>
              <a:rPr sz="2000" b="1" spc="4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sınıfta</a:t>
            </a:r>
            <a:r>
              <a:rPr sz="2000" b="1" spc="48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işletmeye</a:t>
            </a:r>
            <a:r>
              <a:rPr sz="2000" b="1" spc="490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latin typeface="Cambria" panose="02040503050406030204"/>
                <a:cs typeface="Cambria" panose="02040503050406030204"/>
              </a:rPr>
              <a:t>gitmeyip</a:t>
            </a:r>
            <a:r>
              <a:rPr sz="2000" b="1" spc="475" dirty="0"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 panose="02040503050406030204"/>
                <a:cs typeface="Cambria" panose="02040503050406030204"/>
              </a:rPr>
              <a:t>derslerini</a:t>
            </a:r>
            <a:r>
              <a:rPr sz="2000" b="1" spc="-10" dirty="0">
                <a:latin typeface="Cambria" panose="02040503050406030204"/>
                <a:cs typeface="Cambria" panose="02040503050406030204"/>
              </a:rPr>
              <a:t> alabilirler.</a:t>
            </a:r>
            <a:endParaRPr sz="2000" dirty="0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5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5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/>
          <p:cNvPicPr>
            <a:picLocks noChangeAspect="1"/>
          </p:cNvPicPr>
          <p:nvPr/>
        </p:nvPicPr>
        <p:blipFill rotWithShape="1">
          <a:blip r:embed="rId2"/>
          <a:srcRect l="19805" r="1324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/>
            <p:cNvSpPr/>
            <p:nvPr/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/>
            <p:cNvSpPr txBox="1"/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/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941</Words>
  <Application>Microsoft Office PowerPoint</Application>
  <PresentationFormat>Özel</PresentationFormat>
  <Paragraphs>124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MüdYard-Z</cp:lastModifiedBy>
  <cp:revision>331</cp:revision>
  <dcterms:created xsi:type="dcterms:W3CDTF">2018-08-21T13:08:00Z</dcterms:created>
  <dcterms:modified xsi:type="dcterms:W3CDTF">2024-03-20T06:20:00Z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9CEECB33241047E39265F9F3F06684C4_13</vt:lpwstr>
  </property>
  <property fmtid="{D5CDD505-2E9C-101B-9397-08002B2CF9AE}" pid="3" name="KSOProductBuildVer">
    <vt:lpwstr>1033-12.2.0.13489</vt:lpwstr>
  </property>
</Properties>
</file>